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6" r:id="rId2"/>
    <p:sldId id="277" r:id="rId3"/>
    <p:sldId id="266" r:id="rId4"/>
    <p:sldId id="267" r:id="rId5"/>
    <p:sldId id="268" r:id="rId6"/>
    <p:sldId id="256" r:id="rId7"/>
    <p:sldId id="257" r:id="rId8"/>
    <p:sldId id="269" r:id="rId9"/>
    <p:sldId id="258" r:id="rId10"/>
    <p:sldId id="259" r:id="rId11"/>
    <p:sldId id="260" r:id="rId12"/>
    <p:sldId id="261" r:id="rId13"/>
    <p:sldId id="262" r:id="rId14"/>
    <p:sldId id="263"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A600"/>
    <a:srgbClr val="037E97"/>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2" autoAdjust="0"/>
    <p:restoredTop sz="94660"/>
  </p:normalViewPr>
  <p:slideViewPr>
    <p:cSldViewPr snapToGrid="0">
      <p:cViewPr varScale="1">
        <p:scale>
          <a:sx n="62" d="100"/>
          <a:sy n="62" d="100"/>
        </p:scale>
        <p:origin x="723" y="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23DC-4993-4813-8D18-673062C555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3D7215-3032-4FFF-89C7-5FFC9FCEB1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B09581-E8E1-46ED-82B3-9CE098FE69E6}"/>
              </a:ext>
            </a:extLst>
          </p:cNvPr>
          <p:cNvSpPr>
            <a:spLocks noGrp="1"/>
          </p:cNvSpPr>
          <p:nvPr>
            <p:ph type="dt" sz="half" idx="10"/>
          </p:nvPr>
        </p:nvSpPr>
        <p:spPr/>
        <p:txBody>
          <a:bodyPr/>
          <a:lstStyle/>
          <a:p>
            <a:fld id="{C42E3C2C-010E-40CA-B06B-DC2848BC0F37}" type="datetimeFigureOut">
              <a:rPr lang="en-US" smtClean="0"/>
              <a:t>10/8/2018</a:t>
            </a:fld>
            <a:endParaRPr lang="en-US"/>
          </a:p>
        </p:txBody>
      </p:sp>
      <p:sp>
        <p:nvSpPr>
          <p:cNvPr id="5" name="Footer Placeholder 4">
            <a:extLst>
              <a:ext uri="{FF2B5EF4-FFF2-40B4-BE49-F238E27FC236}">
                <a16:creationId xmlns:a16="http://schemas.microsoft.com/office/drawing/2014/main" id="{A2E67BD4-CD2A-4088-80CB-C6F8506E1E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E6481D-42C7-4A44-845A-A410C7B59184}"/>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59517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9EE00-09A6-44BB-827C-545E1F3797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521800-1A6A-4C6A-8CB6-8A6FB0B32D2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B87C22-8B4C-4579-8C13-FDA9CDE9B978}"/>
              </a:ext>
            </a:extLst>
          </p:cNvPr>
          <p:cNvSpPr>
            <a:spLocks noGrp="1"/>
          </p:cNvSpPr>
          <p:nvPr>
            <p:ph type="dt" sz="half" idx="10"/>
          </p:nvPr>
        </p:nvSpPr>
        <p:spPr/>
        <p:txBody>
          <a:bodyPr/>
          <a:lstStyle/>
          <a:p>
            <a:fld id="{C42E3C2C-010E-40CA-B06B-DC2848BC0F37}" type="datetimeFigureOut">
              <a:rPr lang="en-US" smtClean="0"/>
              <a:t>10/8/2018</a:t>
            </a:fld>
            <a:endParaRPr lang="en-US"/>
          </a:p>
        </p:txBody>
      </p:sp>
      <p:sp>
        <p:nvSpPr>
          <p:cNvPr id="5" name="Footer Placeholder 4">
            <a:extLst>
              <a:ext uri="{FF2B5EF4-FFF2-40B4-BE49-F238E27FC236}">
                <a16:creationId xmlns:a16="http://schemas.microsoft.com/office/drawing/2014/main" id="{8E785B8C-79D6-46C7-9D14-FE95CEB8D4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66F0B5-F5A6-4F9C-A7CF-8B620B74013D}"/>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3770108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B00867-7940-4D3D-BA04-BD98A9D307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2DB736-A9ED-42D9-9E6F-088B80E1F69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873AF9-3091-4909-ACEF-BC5E890BB566}"/>
              </a:ext>
            </a:extLst>
          </p:cNvPr>
          <p:cNvSpPr>
            <a:spLocks noGrp="1"/>
          </p:cNvSpPr>
          <p:nvPr>
            <p:ph type="dt" sz="half" idx="10"/>
          </p:nvPr>
        </p:nvSpPr>
        <p:spPr/>
        <p:txBody>
          <a:bodyPr/>
          <a:lstStyle/>
          <a:p>
            <a:fld id="{C42E3C2C-010E-40CA-B06B-DC2848BC0F37}" type="datetimeFigureOut">
              <a:rPr lang="en-US" smtClean="0"/>
              <a:t>10/8/2018</a:t>
            </a:fld>
            <a:endParaRPr lang="en-US"/>
          </a:p>
        </p:txBody>
      </p:sp>
      <p:sp>
        <p:nvSpPr>
          <p:cNvPr id="5" name="Footer Placeholder 4">
            <a:extLst>
              <a:ext uri="{FF2B5EF4-FFF2-40B4-BE49-F238E27FC236}">
                <a16:creationId xmlns:a16="http://schemas.microsoft.com/office/drawing/2014/main" id="{93279D92-C1AE-4735-9790-1D6462099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5E0538-CB4D-453D-92E7-29B8EECF2E0C}"/>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2711941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A065D-F55F-4C79-96BF-6CAFEF4916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E25A84-FA5E-4F19-B885-771C358A838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456CC9-301B-4BF5-B3B7-AE0E8D548042}"/>
              </a:ext>
            </a:extLst>
          </p:cNvPr>
          <p:cNvSpPr>
            <a:spLocks noGrp="1"/>
          </p:cNvSpPr>
          <p:nvPr>
            <p:ph type="dt" sz="half" idx="10"/>
          </p:nvPr>
        </p:nvSpPr>
        <p:spPr/>
        <p:txBody>
          <a:bodyPr/>
          <a:lstStyle/>
          <a:p>
            <a:fld id="{C42E3C2C-010E-40CA-B06B-DC2848BC0F37}" type="datetimeFigureOut">
              <a:rPr lang="en-US" smtClean="0"/>
              <a:t>10/8/2018</a:t>
            </a:fld>
            <a:endParaRPr lang="en-US"/>
          </a:p>
        </p:txBody>
      </p:sp>
      <p:sp>
        <p:nvSpPr>
          <p:cNvPr id="5" name="Footer Placeholder 4">
            <a:extLst>
              <a:ext uri="{FF2B5EF4-FFF2-40B4-BE49-F238E27FC236}">
                <a16:creationId xmlns:a16="http://schemas.microsoft.com/office/drawing/2014/main" id="{76179B4F-6329-48C1-B4F6-6EB8F2494F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5C068-5E01-4E90-9CDD-A91F31E47388}"/>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53528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FDB37-9EF7-444C-86BC-8C3FA9A3A4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2C71C1-DF0D-4E5F-8F50-4652AB5456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27BB6E3-8F19-469C-9576-24A6623E0E44}"/>
              </a:ext>
            </a:extLst>
          </p:cNvPr>
          <p:cNvSpPr>
            <a:spLocks noGrp="1"/>
          </p:cNvSpPr>
          <p:nvPr>
            <p:ph type="dt" sz="half" idx="10"/>
          </p:nvPr>
        </p:nvSpPr>
        <p:spPr/>
        <p:txBody>
          <a:bodyPr/>
          <a:lstStyle/>
          <a:p>
            <a:fld id="{C42E3C2C-010E-40CA-B06B-DC2848BC0F37}" type="datetimeFigureOut">
              <a:rPr lang="en-US" smtClean="0"/>
              <a:t>10/8/2018</a:t>
            </a:fld>
            <a:endParaRPr lang="en-US"/>
          </a:p>
        </p:txBody>
      </p:sp>
      <p:sp>
        <p:nvSpPr>
          <p:cNvPr id="5" name="Footer Placeholder 4">
            <a:extLst>
              <a:ext uri="{FF2B5EF4-FFF2-40B4-BE49-F238E27FC236}">
                <a16:creationId xmlns:a16="http://schemas.microsoft.com/office/drawing/2014/main" id="{3A497081-FCC4-4CBE-B2C9-BC77AB54C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056DB9-2339-4417-B5A3-B47D74D2D27E}"/>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4216501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48282-6D1A-41DF-8A93-579AF8ACD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A72340-CD1F-406D-9B3D-52DEEB74D29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D07396-00AA-43ED-A8CE-B63486F836B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B6A118-818C-4FA1-B1FD-9303136C7D48}"/>
              </a:ext>
            </a:extLst>
          </p:cNvPr>
          <p:cNvSpPr>
            <a:spLocks noGrp="1"/>
          </p:cNvSpPr>
          <p:nvPr>
            <p:ph type="dt" sz="half" idx="10"/>
          </p:nvPr>
        </p:nvSpPr>
        <p:spPr/>
        <p:txBody>
          <a:bodyPr/>
          <a:lstStyle/>
          <a:p>
            <a:fld id="{C42E3C2C-010E-40CA-B06B-DC2848BC0F37}" type="datetimeFigureOut">
              <a:rPr lang="en-US" smtClean="0"/>
              <a:t>10/8/2018</a:t>
            </a:fld>
            <a:endParaRPr lang="en-US"/>
          </a:p>
        </p:txBody>
      </p:sp>
      <p:sp>
        <p:nvSpPr>
          <p:cNvPr id="6" name="Footer Placeholder 5">
            <a:extLst>
              <a:ext uri="{FF2B5EF4-FFF2-40B4-BE49-F238E27FC236}">
                <a16:creationId xmlns:a16="http://schemas.microsoft.com/office/drawing/2014/main" id="{645DF2C0-0BAC-44F1-B65A-9D9EDB47E3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5E1A9F-5A95-4C5F-8AC3-FC959EB13546}"/>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420312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21D14-E3AD-4A7B-996E-21324CF5F6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BBC99C-47BB-40F8-A5E8-E831602893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92139E9-9757-4AB0-9E33-6DE05645DF5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8A658D-6A18-4EFB-BA92-E25B73F266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4BF8152-F905-4BBA-A691-4922A2C2EB7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73DB85-26F2-4068-B411-9BF1B5DC2DC6}"/>
              </a:ext>
            </a:extLst>
          </p:cNvPr>
          <p:cNvSpPr>
            <a:spLocks noGrp="1"/>
          </p:cNvSpPr>
          <p:nvPr>
            <p:ph type="dt" sz="half" idx="10"/>
          </p:nvPr>
        </p:nvSpPr>
        <p:spPr/>
        <p:txBody>
          <a:bodyPr/>
          <a:lstStyle/>
          <a:p>
            <a:fld id="{C42E3C2C-010E-40CA-B06B-DC2848BC0F37}" type="datetimeFigureOut">
              <a:rPr lang="en-US" smtClean="0"/>
              <a:t>10/8/2018</a:t>
            </a:fld>
            <a:endParaRPr lang="en-US"/>
          </a:p>
        </p:txBody>
      </p:sp>
      <p:sp>
        <p:nvSpPr>
          <p:cNvPr id="8" name="Footer Placeholder 7">
            <a:extLst>
              <a:ext uri="{FF2B5EF4-FFF2-40B4-BE49-F238E27FC236}">
                <a16:creationId xmlns:a16="http://schemas.microsoft.com/office/drawing/2014/main" id="{0AB1E517-0683-4662-9454-B9A299100C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9898AD-3135-4893-8B56-52D41658B4BD}"/>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3249981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9EC11-D6C8-4D96-B5E1-943C73FF43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396517-30F2-4AD0-B11D-700210109C74}"/>
              </a:ext>
            </a:extLst>
          </p:cNvPr>
          <p:cNvSpPr>
            <a:spLocks noGrp="1"/>
          </p:cNvSpPr>
          <p:nvPr>
            <p:ph type="dt" sz="half" idx="10"/>
          </p:nvPr>
        </p:nvSpPr>
        <p:spPr/>
        <p:txBody>
          <a:bodyPr/>
          <a:lstStyle/>
          <a:p>
            <a:fld id="{C42E3C2C-010E-40CA-B06B-DC2848BC0F37}" type="datetimeFigureOut">
              <a:rPr lang="en-US" smtClean="0"/>
              <a:t>10/8/2018</a:t>
            </a:fld>
            <a:endParaRPr lang="en-US"/>
          </a:p>
        </p:txBody>
      </p:sp>
      <p:sp>
        <p:nvSpPr>
          <p:cNvPr id="4" name="Footer Placeholder 3">
            <a:extLst>
              <a:ext uri="{FF2B5EF4-FFF2-40B4-BE49-F238E27FC236}">
                <a16:creationId xmlns:a16="http://schemas.microsoft.com/office/drawing/2014/main" id="{9469B826-AE04-4F1E-A7E8-08F27A8BA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E26693-54AD-4FC6-A5EB-6645E95BF0AC}"/>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801819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CC2FA2-328F-47F8-8154-6B73D8CA8927}"/>
              </a:ext>
            </a:extLst>
          </p:cNvPr>
          <p:cNvSpPr>
            <a:spLocks noGrp="1"/>
          </p:cNvSpPr>
          <p:nvPr>
            <p:ph type="dt" sz="half" idx="10"/>
          </p:nvPr>
        </p:nvSpPr>
        <p:spPr/>
        <p:txBody>
          <a:bodyPr/>
          <a:lstStyle/>
          <a:p>
            <a:fld id="{C42E3C2C-010E-40CA-B06B-DC2848BC0F37}" type="datetimeFigureOut">
              <a:rPr lang="en-US" smtClean="0"/>
              <a:t>10/8/2018</a:t>
            </a:fld>
            <a:endParaRPr lang="en-US"/>
          </a:p>
        </p:txBody>
      </p:sp>
      <p:sp>
        <p:nvSpPr>
          <p:cNvPr id="3" name="Footer Placeholder 2">
            <a:extLst>
              <a:ext uri="{FF2B5EF4-FFF2-40B4-BE49-F238E27FC236}">
                <a16:creationId xmlns:a16="http://schemas.microsoft.com/office/drawing/2014/main" id="{655E4EFB-2ED6-4B1D-A79F-42DC3AC0E0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78F4FB-9DB5-4097-A446-2B85B5AE1B51}"/>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1567532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7A6BC-A66A-42E5-9B0A-D323B86A4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9F1682-8523-471A-A477-2C4FF4F459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FE2FA3-797F-411F-9F0A-B1A77EAA2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45B50B7-1996-4371-A6F1-AFF1AEB8B675}"/>
              </a:ext>
            </a:extLst>
          </p:cNvPr>
          <p:cNvSpPr>
            <a:spLocks noGrp="1"/>
          </p:cNvSpPr>
          <p:nvPr>
            <p:ph type="dt" sz="half" idx="10"/>
          </p:nvPr>
        </p:nvSpPr>
        <p:spPr/>
        <p:txBody>
          <a:bodyPr/>
          <a:lstStyle/>
          <a:p>
            <a:fld id="{C42E3C2C-010E-40CA-B06B-DC2848BC0F37}" type="datetimeFigureOut">
              <a:rPr lang="en-US" smtClean="0"/>
              <a:t>10/8/2018</a:t>
            </a:fld>
            <a:endParaRPr lang="en-US"/>
          </a:p>
        </p:txBody>
      </p:sp>
      <p:sp>
        <p:nvSpPr>
          <p:cNvPr id="6" name="Footer Placeholder 5">
            <a:extLst>
              <a:ext uri="{FF2B5EF4-FFF2-40B4-BE49-F238E27FC236}">
                <a16:creationId xmlns:a16="http://schemas.microsoft.com/office/drawing/2014/main" id="{34A7E9C1-8B62-49A9-9F4E-5B0E10D42A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2BFEC0-A729-46CF-9FCD-DE890D571F95}"/>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961718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5D0F6-E3EB-4613-B89F-5353FEC044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D881E5-F980-4F35-A83B-CF182ECB7D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FA398F-B54E-4197-A4FB-5AE6805122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2F4B93-0B9C-4C8E-8CFB-E03EABADE975}"/>
              </a:ext>
            </a:extLst>
          </p:cNvPr>
          <p:cNvSpPr>
            <a:spLocks noGrp="1"/>
          </p:cNvSpPr>
          <p:nvPr>
            <p:ph type="dt" sz="half" idx="10"/>
          </p:nvPr>
        </p:nvSpPr>
        <p:spPr/>
        <p:txBody>
          <a:bodyPr/>
          <a:lstStyle/>
          <a:p>
            <a:fld id="{C42E3C2C-010E-40CA-B06B-DC2848BC0F37}" type="datetimeFigureOut">
              <a:rPr lang="en-US" smtClean="0"/>
              <a:t>10/8/2018</a:t>
            </a:fld>
            <a:endParaRPr lang="en-US"/>
          </a:p>
        </p:txBody>
      </p:sp>
      <p:sp>
        <p:nvSpPr>
          <p:cNvPr id="6" name="Footer Placeholder 5">
            <a:extLst>
              <a:ext uri="{FF2B5EF4-FFF2-40B4-BE49-F238E27FC236}">
                <a16:creationId xmlns:a16="http://schemas.microsoft.com/office/drawing/2014/main" id="{F073B781-9BA0-488B-936A-89454EFE65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487198-8297-44F2-BFB7-632EB6635181}"/>
              </a:ext>
            </a:extLst>
          </p:cNvPr>
          <p:cNvSpPr>
            <a:spLocks noGrp="1"/>
          </p:cNvSpPr>
          <p:nvPr>
            <p:ph type="sldNum" sz="quarter" idx="12"/>
          </p:nvPr>
        </p:nvSpPr>
        <p:spPr/>
        <p:txBody>
          <a:bodyPr/>
          <a:lstStyle/>
          <a:p>
            <a:fld id="{C813A5EA-60D8-45EF-93C6-226AAD46F3BE}" type="slidenum">
              <a:rPr lang="en-US" smtClean="0"/>
              <a:t>‹#›</a:t>
            </a:fld>
            <a:endParaRPr lang="en-US"/>
          </a:p>
        </p:txBody>
      </p:sp>
    </p:spTree>
    <p:extLst>
      <p:ext uri="{BB962C8B-B14F-4D97-AF65-F5344CB8AC3E}">
        <p14:creationId xmlns:p14="http://schemas.microsoft.com/office/powerpoint/2010/main" val="705441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A9D36F-7983-4B27-A81F-5F66EA9CD8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CA6B8A-34BF-47C8-A13B-47E8529E1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4FE51A-2B84-4D85-B256-76DC1E5596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2E3C2C-010E-40CA-B06B-DC2848BC0F37}" type="datetimeFigureOut">
              <a:rPr lang="en-US" smtClean="0"/>
              <a:t>10/8/2018</a:t>
            </a:fld>
            <a:endParaRPr lang="en-US"/>
          </a:p>
        </p:txBody>
      </p:sp>
      <p:sp>
        <p:nvSpPr>
          <p:cNvPr id="5" name="Footer Placeholder 4">
            <a:extLst>
              <a:ext uri="{FF2B5EF4-FFF2-40B4-BE49-F238E27FC236}">
                <a16:creationId xmlns:a16="http://schemas.microsoft.com/office/drawing/2014/main" id="{F44C71BC-1006-4094-98C0-E50AFA4844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059C95-9532-4F22-B4AC-0683BAA2B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13A5EA-60D8-45EF-93C6-226AAD46F3BE}" type="slidenum">
              <a:rPr lang="en-US" smtClean="0"/>
              <a:t>‹#›</a:t>
            </a:fld>
            <a:endParaRPr lang="en-US"/>
          </a:p>
        </p:txBody>
      </p:sp>
    </p:spTree>
    <p:extLst>
      <p:ext uri="{BB962C8B-B14F-4D97-AF65-F5344CB8AC3E}">
        <p14:creationId xmlns:p14="http://schemas.microsoft.com/office/powerpoint/2010/main" val="359750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17E2FD-D31D-4572-8C96-8E31DD4DEF06}"/>
              </a:ext>
            </a:extLst>
          </p:cNvPr>
          <p:cNvPicPr>
            <a:picLocks noChangeAspect="1"/>
          </p:cNvPicPr>
          <p:nvPr/>
        </p:nvPicPr>
        <p:blipFill>
          <a:blip r:embed="rId2"/>
          <a:stretch>
            <a:fillRect/>
          </a:stretch>
        </p:blipFill>
        <p:spPr>
          <a:xfrm>
            <a:off x="477855" y="1061103"/>
            <a:ext cx="7190633" cy="3324779"/>
          </a:xfrm>
          <a:prstGeom prst="rect">
            <a:avLst/>
          </a:prstGeom>
        </p:spPr>
      </p:pic>
      <p:sp>
        <p:nvSpPr>
          <p:cNvPr id="5" name="TextBox 4">
            <a:extLst>
              <a:ext uri="{FF2B5EF4-FFF2-40B4-BE49-F238E27FC236}">
                <a16:creationId xmlns:a16="http://schemas.microsoft.com/office/drawing/2014/main" id="{FB28B84B-FEB9-44CA-B717-7D9CBBD743CD}"/>
              </a:ext>
            </a:extLst>
          </p:cNvPr>
          <p:cNvSpPr txBox="1"/>
          <p:nvPr/>
        </p:nvSpPr>
        <p:spPr>
          <a:xfrm>
            <a:off x="477855" y="445476"/>
            <a:ext cx="6157407" cy="523220"/>
          </a:xfrm>
          <a:prstGeom prst="rect">
            <a:avLst/>
          </a:prstGeom>
          <a:noFill/>
        </p:spPr>
        <p:txBody>
          <a:bodyPr wrap="square" rtlCol="0">
            <a:spAutoFit/>
          </a:bodyPr>
          <a:lstStyle/>
          <a:p>
            <a:r>
              <a:rPr lang="en-US" sz="1400" dirty="0"/>
              <a:t>User can signup with there on system as it capture Computer Username in Username field and it can’t be edited</a:t>
            </a:r>
          </a:p>
        </p:txBody>
      </p:sp>
      <p:pic>
        <p:nvPicPr>
          <p:cNvPr id="6" name="Picture 5">
            <a:extLst>
              <a:ext uri="{FF2B5EF4-FFF2-40B4-BE49-F238E27FC236}">
                <a16:creationId xmlns:a16="http://schemas.microsoft.com/office/drawing/2014/main" id="{73695387-8DC5-460F-B721-33AECCAB1E62}"/>
              </a:ext>
            </a:extLst>
          </p:cNvPr>
          <p:cNvPicPr>
            <a:picLocks noChangeAspect="1"/>
          </p:cNvPicPr>
          <p:nvPr/>
        </p:nvPicPr>
        <p:blipFill>
          <a:blip r:embed="rId3"/>
          <a:stretch>
            <a:fillRect/>
          </a:stretch>
        </p:blipFill>
        <p:spPr>
          <a:xfrm>
            <a:off x="3887055" y="2642228"/>
            <a:ext cx="7978124" cy="17994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0A1C6334-28D6-42A0-B09F-CABC9BED6B95}"/>
              </a:ext>
            </a:extLst>
          </p:cNvPr>
          <p:cNvSpPr txBox="1"/>
          <p:nvPr/>
        </p:nvSpPr>
        <p:spPr>
          <a:xfrm>
            <a:off x="8062233" y="1263890"/>
            <a:ext cx="3506613" cy="1169551"/>
          </a:xfrm>
          <a:prstGeom prst="rect">
            <a:avLst/>
          </a:prstGeom>
          <a:noFill/>
        </p:spPr>
        <p:txBody>
          <a:bodyPr wrap="square" rtlCol="0">
            <a:spAutoFit/>
          </a:bodyPr>
          <a:lstStyle/>
          <a:p>
            <a:r>
              <a:rPr lang="en-US" sz="1400" dirty="0"/>
              <a:t>Once account created no need to remember password directly login from username, however username auto populated from Computer username and can’t be edited, so user just need to click submit button</a:t>
            </a:r>
          </a:p>
        </p:txBody>
      </p:sp>
      <p:pic>
        <p:nvPicPr>
          <p:cNvPr id="9" name="Picture 8">
            <a:extLst>
              <a:ext uri="{FF2B5EF4-FFF2-40B4-BE49-F238E27FC236}">
                <a16:creationId xmlns:a16="http://schemas.microsoft.com/office/drawing/2014/main" id="{8081CD99-DAC0-454F-A685-208289A2034F}"/>
              </a:ext>
            </a:extLst>
          </p:cNvPr>
          <p:cNvPicPr>
            <a:picLocks noChangeAspect="1"/>
          </p:cNvPicPr>
          <p:nvPr/>
        </p:nvPicPr>
        <p:blipFill>
          <a:blip r:embed="rId4"/>
          <a:stretch>
            <a:fillRect/>
          </a:stretch>
        </p:blipFill>
        <p:spPr>
          <a:xfrm>
            <a:off x="477855" y="4416586"/>
            <a:ext cx="8140163" cy="2391507"/>
          </a:xfrm>
          <a:prstGeom prst="rect">
            <a:avLst/>
          </a:prstGeom>
        </p:spPr>
      </p:pic>
      <p:sp>
        <p:nvSpPr>
          <p:cNvPr id="10" name="TextBox 9">
            <a:extLst>
              <a:ext uri="{FF2B5EF4-FFF2-40B4-BE49-F238E27FC236}">
                <a16:creationId xmlns:a16="http://schemas.microsoft.com/office/drawing/2014/main" id="{53C203FE-E512-4F18-B2AE-3179C8884109}"/>
              </a:ext>
            </a:extLst>
          </p:cNvPr>
          <p:cNvSpPr txBox="1"/>
          <p:nvPr/>
        </p:nvSpPr>
        <p:spPr>
          <a:xfrm>
            <a:off x="8821535" y="5009334"/>
            <a:ext cx="2685339" cy="1169551"/>
          </a:xfrm>
          <a:prstGeom prst="rect">
            <a:avLst/>
          </a:prstGeom>
          <a:noFill/>
        </p:spPr>
        <p:txBody>
          <a:bodyPr wrap="square" rtlCol="0">
            <a:spAutoFit/>
          </a:bodyPr>
          <a:lstStyle/>
          <a:p>
            <a:r>
              <a:rPr lang="en-US" sz="1400" dirty="0"/>
              <a:t>However if user want to login with different, they can do so by click link ‘Sign in as other User’ however in such case password required.</a:t>
            </a:r>
          </a:p>
        </p:txBody>
      </p:sp>
    </p:spTree>
    <p:extLst>
      <p:ext uri="{BB962C8B-B14F-4D97-AF65-F5344CB8AC3E}">
        <p14:creationId xmlns:p14="http://schemas.microsoft.com/office/powerpoint/2010/main" val="1902462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CE73C7-F682-42FA-9B5A-3BCF86DA308B}"/>
              </a:ext>
            </a:extLst>
          </p:cNvPr>
          <p:cNvPicPr>
            <a:picLocks noChangeAspect="1"/>
          </p:cNvPicPr>
          <p:nvPr/>
        </p:nvPicPr>
        <p:blipFill>
          <a:blip r:embed="rId2"/>
          <a:stretch>
            <a:fillRect/>
          </a:stretch>
        </p:blipFill>
        <p:spPr>
          <a:xfrm>
            <a:off x="72829" y="182258"/>
            <a:ext cx="7153360" cy="2349596"/>
          </a:xfrm>
          <a:prstGeom prst="rect">
            <a:avLst/>
          </a:prstGeom>
        </p:spPr>
      </p:pic>
      <p:pic>
        <p:nvPicPr>
          <p:cNvPr id="3" name="Picture 2">
            <a:extLst>
              <a:ext uri="{FF2B5EF4-FFF2-40B4-BE49-F238E27FC236}">
                <a16:creationId xmlns:a16="http://schemas.microsoft.com/office/drawing/2014/main" id="{643B9B5D-A8E9-46BD-BA03-709946A27102}"/>
              </a:ext>
            </a:extLst>
          </p:cNvPr>
          <p:cNvPicPr>
            <a:picLocks noChangeAspect="1"/>
          </p:cNvPicPr>
          <p:nvPr/>
        </p:nvPicPr>
        <p:blipFill>
          <a:blip r:embed="rId3"/>
          <a:stretch>
            <a:fillRect/>
          </a:stretch>
        </p:blipFill>
        <p:spPr>
          <a:xfrm>
            <a:off x="7305971" y="182257"/>
            <a:ext cx="4813201" cy="2349596"/>
          </a:xfrm>
          <a:prstGeom prst="rect">
            <a:avLst/>
          </a:prstGeom>
        </p:spPr>
      </p:pic>
      <p:pic>
        <p:nvPicPr>
          <p:cNvPr id="4" name="Picture 3">
            <a:extLst>
              <a:ext uri="{FF2B5EF4-FFF2-40B4-BE49-F238E27FC236}">
                <a16:creationId xmlns:a16="http://schemas.microsoft.com/office/drawing/2014/main" id="{50DBE301-D4F6-46BB-837E-09EDD1FE810F}"/>
              </a:ext>
            </a:extLst>
          </p:cNvPr>
          <p:cNvPicPr>
            <a:picLocks noChangeAspect="1"/>
          </p:cNvPicPr>
          <p:nvPr/>
        </p:nvPicPr>
        <p:blipFill>
          <a:blip r:embed="rId4"/>
          <a:stretch>
            <a:fillRect/>
          </a:stretch>
        </p:blipFill>
        <p:spPr>
          <a:xfrm>
            <a:off x="72828" y="2598695"/>
            <a:ext cx="12046344" cy="2895797"/>
          </a:xfrm>
          <a:prstGeom prst="rect">
            <a:avLst/>
          </a:prstGeom>
        </p:spPr>
      </p:pic>
    </p:spTree>
    <p:extLst>
      <p:ext uri="{BB962C8B-B14F-4D97-AF65-F5344CB8AC3E}">
        <p14:creationId xmlns:p14="http://schemas.microsoft.com/office/powerpoint/2010/main" val="1668070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17470D-0A78-4510-BFB9-535BCF232E11}"/>
              </a:ext>
            </a:extLst>
          </p:cNvPr>
          <p:cNvPicPr>
            <a:picLocks noChangeAspect="1"/>
          </p:cNvPicPr>
          <p:nvPr/>
        </p:nvPicPr>
        <p:blipFill>
          <a:blip r:embed="rId2"/>
          <a:stretch>
            <a:fillRect/>
          </a:stretch>
        </p:blipFill>
        <p:spPr>
          <a:xfrm>
            <a:off x="113162" y="236890"/>
            <a:ext cx="7412431" cy="2247216"/>
          </a:xfrm>
          <a:prstGeom prst="rect">
            <a:avLst/>
          </a:prstGeom>
        </p:spPr>
      </p:pic>
      <p:pic>
        <p:nvPicPr>
          <p:cNvPr id="3" name="Picture 2">
            <a:extLst>
              <a:ext uri="{FF2B5EF4-FFF2-40B4-BE49-F238E27FC236}">
                <a16:creationId xmlns:a16="http://schemas.microsoft.com/office/drawing/2014/main" id="{C8EC0275-2AB7-4ADA-89B1-F07623E9E0D1}"/>
              </a:ext>
            </a:extLst>
          </p:cNvPr>
          <p:cNvPicPr>
            <a:picLocks noChangeAspect="1"/>
          </p:cNvPicPr>
          <p:nvPr/>
        </p:nvPicPr>
        <p:blipFill>
          <a:blip r:embed="rId3"/>
          <a:stretch>
            <a:fillRect/>
          </a:stretch>
        </p:blipFill>
        <p:spPr>
          <a:xfrm>
            <a:off x="7622698" y="236890"/>
            <a:ext cx="4456140" cy="2247216"/>
          </a:xfrm>
          <a:prstGeom prst="rect">
            <a:avLst/>
          </a:prstGeom>
        </p:spPr>
      </p:pic>
      <p:pic>
        <p:nvPicPr>
          <p:cNvPr id="4" name="Picture 3">
            <a:extLst>
              <a:ext uri="{FF2B5EF4-FFF2-40B4-BE49-F238E27FC236}">
                <a16:creationId xmlns:a16="http://schemas.microsoft.com/office/drawing/2014/main" id="{67C1E82C-F136-4E59-953C-4667B3CF6DC0}"/>
              </a:ext>
            </a:extLst>
          </p:cNvPr>
          <p:cNvPicPr>
            <a:picLocks noChangeAspect="1"/>
          </p:cNvPicPr>
          <p:nvPr/>
        </p:nvPicPr>
        <p:blipFill>
          <a:blip r:embed="rId4"/>
          <a:stretch>
            <a:fillRect/>
          </a:stretch>
        </p:blipFill>
        <p:spPr>
          <a:xfrm>
            <a:off x="113162" y="2608294"/>
            <a:ext cx="11965676" cy="3531202"/>
          </a:xfrm>
          <a:prstGeom prst="rect">
            <a:avLst/>
          </a:prstGeom>
        </p:spPr>
      </p:pic>
    </p:spTree>
    <p:extLst>
      <p:ext uri="{BB962C8B-B14F-4D97-AF65-F5344CB8AC3E}">
        <p14:creationId xmlns:p14="http://schemas.microsoft.com/office/powerpoint/2010/main" val="1908954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553D1D-8C42-4A7E-9FE8-34F669B6A3D0}"/>
              </a:ext>
            </a:extLst>
          </p:cNvPr>
          <p:cNvPicPr>
            <a:picLocks noChangeAspect="1"/>
          </p:cNvPicPr>
          <p:nvPr/>
        </p:nvPicPr>
        <p:blipFill>
          <a:blip r:embed="rId2"/>
          <a:stretch>
            <a:fillRect/>
          </a:stretch>
        </p:blipFill>
        <p:spPr>
          <a:xfrm>
            <a:off x="138314" y="88172"/>
            <a:ext cx="7334332" cy="2608924"/>
          </a:xfrm>
          <a:prstGeom prst="rect">
            <a:avLst/>
          </a:prstGeom>
        </p:spPr>
      </p:pic>
      <p:pic>
        <p:nvPicPr>
          <p:cNvPr id="3" name="Picture 2">
            <a:extLst>
              <a:ext uri="{FF2B5EF4-FFF2-40B4-BE49-F238E27FC236}">
                <a16:creationId xmlns:a16="http://schemas.microsoft.com/office/drawing/2014/main" id="{8E746332-EAEC-432F-9524-8232D4FF2A75}"/>
              </a:ext>
            </a:extLst>
          </p:cNvPr>
          <p:cNvPicPr>
            <a:picLocks noChangeAspect="1"/>
          </p:cNvPicPr>
          <p:nvPr/>
        </p:nvPicPr>
        <p:blipFill>
          <a:blip r:embed="rId3"/>
          <a:stretch>
            <a:fillRect/>
          </a:stretch>
        </p:blipFill>
        <p:spPr>
          <a:xfrm>
            <a:off x="7553405" y="88172"/>
            <a:ext cx="4558754" cy="2608924"/>
          </a:xfrm>
          <a:prstGeom prst="rect">
            <a:avLst/>
          </a:prstGeom>
        </p:spPr>
      </p:pic>
      <p:pic>
        <p:nvPicPr>
          <p:cNvPr id="4" name="Picture 3">
            <a:extLst>
              <a:ext uri="{FF2B5EF4-FFF2-40B4-BE49-F238E27FC236}">
                <a16:creationId xmlns:a16="http://schemas.microsoft.com/office/drawing/2014/main" id="{EF65A909-9ABA-40B2-94C2-0C7F74EFF88B}"/>
              </a:ext>
            </a:extLst>
          </p:cNvPr>
          <p:cNvPicPr>
            <a:picLocks noChangeAspect="1"/>
          </p:cNvPicPr>
          <p:nvPr/>
        </p:nvPicPr>
        <p:blipFill>
          <a:blip r:embed="rId4"/>
          <a:stretch>
            <a:fillRect/>
          </a:stretch>
        </p:blipFill>
        <p:spPr>
          <a:xfrm>
            <a:off x="138314" y="2750884"/>
            <a:ext cx="11973845" cy="3451317"/>
          </a:xfrm>
          <a:prstGeom prst="rect">
            <a:avLst/>
          </a:prstGeom>
        </p:spPr>
      </p:pic>
    </p:spTree>
    <p:extLst>
      <p:ext uri="{BB962C8B-B14F-4D97-AF65-F5344CB8AC3E}">
        <p14:creationId xmlns:p14="http://schemas.microsoft.com/office/powerpoint/2010/main" val="2730488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7FCD46-3638-4C1B-8E32-DEDAB3632848}"/>
              </a:ext>
            </a:extLst>
          </p:cNvPr>
          <p:cNvPicPr>
            <a:picLocks noChangeAspect="1"/>
          </p:cNvPicPr>
          <p:nvPr/>
        </p:nvPicPr>
        <p:blipFill>
          <a:blip r:embed="rId2"/>
          <a:stretch>
            <a:fillRect/>
          </a:stretch>
        </p:blipFill>
        <p:spPr>
          <a:xfrm>
            <a:off x="99893" y="104358"/>
            <a:ext cx="7292147" cy="2446741"/>
          </a:xfrm>
          <a:prstGeom prst="rect">
            <a:avLst/>
          </a:prstGeom>
        </p:spPr>
      </p:pic>
      <p:pic>
        <p:nvPicPr>
          <p:cNvPr id="3" name="Picture 2">
            <a:extLst>
              <a:ext uri="{FF2B5EF4-FFF2-40B4-BE49-F238E27FC236}">
                <a16:creationId xmlns:a16="http://schemas.microsoft.com/office/drawing/2014/main" id="{91EF378C-6DC0-4A7E-9685-A44AFB92E54D}"/>
              </a:ext>
            </a:extLst>
          </p:cNvPr>
          <p:cNvPicPr>
            <a:picLocks noChangeAspect="1"/>
          </p:cNvPicPr>
          <p:nvPr/>
        </p:nvPicPr>
        <p:blipFill>
          <a:blip r:embed="rId3"/>
          <a:stretch>
            <a:fillRect/>
          </a:stretch>
        </p:blipFill>
        <p:spPr>
          <a:xfrm>
            <a:off x="7453771" y="104358"/>
            <a:ext cx="4638336" cy="2446741"/>
          </a:xfrm>
          <a:prstGeom prst="rect">
            <a:avLst/>
          </a:prstGeom>
        </p:spPr>
      </p:pic>
      <p:pic>
        <p:nvPicPr>
          <p:cNvPr id="4" name="Picture 3">
            <a:extLst>
              <a:ext uri="{FF2B5EF4-FFF2-40B4-BE49-F238E27FC236}">
                <a16:creationId xmlns:a16="http://schemas.microsoft.com/office/drawing/2014/main" id="{CAD91AD9-7572-44C6-9A2A-20E91C966CB7}"/>
              </a:ext>
            </a:extLst>
          </p:cNvPr>
          <p:cNvPicPr>
            <a:picLocks noChangeAspect="1"/>
          </p:cNvPicPr>
          <p:nvPr/>
        </p:nvPicPr>
        <p:blipFill>
          <a:blip r:embed="rId4"/>
          <a:stretch>
            <a:fillRect/>
          </a:stretch>
        </p:blipFill>
        <p:spPr>
          <a:xfrm>
            <a:off x="99893" y="2632860"/>
            <a:ext cx="11981453" cy="2999537"/>
          </a:xfrm>
          <a:prstGeom prst="rect">
            <a:avLst/>
          </a:prstGeom>
        </p:spPr>
      </p:pic>
    </p:spTree>
    <p:extLst>
      <p:ext uri="{BB962C8B-B14F-4D97-AF65-F5344CB8AC3E}">
        <p14:creationId xmlns:p14="http://schemas.microsoft.com/office/powerpoint/2010/main" val="778869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AC7A69-FE6D-4D4B-AF5D-1A0FDB212CB2}"/>
              </a:ext>
            </a:extLst>
          </p:cNvPr>
          <p:cNvPicPr>
            <a:picLocks noChangeAspect="1"/>
          </p:cNvPicPr>
          <p:nvPr/>
        </p:nvPicPr>
        <p:blipFill>
          <a:blip r:embed="rId2"/>
          <a:stretch>
            <a:fillRect/>
          </a:stretch>
        </p:blipFill>
        <p:spPr>
          <a:xfrm>
            <a:off x="76842" y="104813"/>
            <a:ext cx="6961733" cy="2223449"/>
          </a:xfrm>
          <a:prstGeom prst="rect">
            <a:avLst/>
          </a:prstGeom>
        </p:spPr>
      </p:pic>
      <p:pic>
        <p:nvPicPr>
          <p:cNvPr id="3" name="Picture 2">
            <a:extLst>
              <a:ext uri="{FF2B5EF4-FFF2-40B4-BE49-F238E27FC236}">
                <a16:creationId xmlns:a16="http://schemas.microsoft.com/office/drawing/2014/main" id="{658C789C-E24F-45EB-BB82-8527615881D1}"/>
              </a:ext>
            </a:extLst>
          </p:cNvPr>
          <p:cNvPicPr>
            <a:picLocks noChangeAspect="1"/>
          </p:cNvPicPr>
          <p:nvPr/>
        </p:nvPicPr>
        <p:blipFill>
          <a:blip r:embed="rId3"/>
          <a:stretch>
            <a:fillRect/>
          </a:stretch>
        </p:blipFill>
        <p:spPr>
          <a:xfrm>
            <a:off x="7148341" y="104813"/>
            <a:ext cx="4966817" cy="2223449"/>
          </a:xfrm>
          <a:prstGeom prst="rect">
            <a:avLst/>
          </a:prstGeom>
        </p:spPr>
      </p:pic>
      <p:pic>
        <p:nvPicPr>
          <p:cNvPr id="4" name="Picture 3">
            <a:extLst>
              <a:ext uri="{FF2B5EF4-FFF2-40B4-BE49-F238E27FC236}">
                <a16:creationId xmlns:a16="http://schemas.microsoft.com/office/drawing/2014/main" id="{E44D50F8-BA6A-4F2F-B6BD-825240B27871}"/>
              </a:ext>
            </a:extLst>
          </p:cNvPr>
          <p:cNvPicPr>
            <a:picLocks noChangeAspect="1"/>
          </p:cNvPicPr>
          <p:nvPr/>
        </p:nvPicPr>
        <p:blipFill>
          <a:blip r:embed="rId4"/>
          <a:stretch>
            <a:fillRect/>
          </a:stretch>
        </p:blipFill>
        <p:spPr>
          <a:xfrm>
            <a:off x="76842" y="2412787"/>
            <a:ext cx="12038316" cy="3001020"/>
          </a:xfrm>
          <a:prstGeom prst="rect">
            <a:avLst/>
          </a:prstGeom>
        </p:spPr>
      </p:pic>
    </p:spTree>
    <p:extLst>
      <p:ext uri="{BB962C8B-B14F-4D97-AF65-F5344CB8AC3E}">
        <p14:creationId xmlns:p14="http://schemas.microsoft.com/office/powerpoint/2010/main" val="1843869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F054AE-6B2C-4826-99EA-DC74229E5685}"/>
              </a:ext>
            </a:extLst>
          </p:cNvPr>
          <p:cNvPicPr>
            <a:picLocks noChangeAspect="1"/>
          </p:cNvPicPr>
          <p:nvPr/>
        </p:nvPicPr>
        <p:blipFill>
          <a:blip r:embed="rId2"/>
          <a:stretch>
            <a:fillRect/>
          </a:stretch>
        </p:blipFill>
        <p:spPr>
          <a:xfrm>
            <a:off x="96224" y="268534"/>
            <a:ext cx="8278670" cy="3303098"/>
          </a:xfrm>
          <a:prstGeom prst="rect">
            <a:avLst/>
          </a:prstGeom>
        </p:spPr>
      </p:pic>
      <p:pic>
        <p:nvPicPr>
          <p:cNvPr id="5" name="Picture 4">
            <a:extLst>
              <a:ext uri="{FF2B5EF4-FFF2-40B4-BE49-F238E27FC236}">
                <a16:creationId xmlns:a16="http://schemas.microsoft.com/office/drawing/2014/main" id="{556D6F36-E19E-43A6-B678-7B51FC2EFEC3}"/>
              </a:ext>
            </a:extLst>
          </p:cNvPr>
          <p:cNvPicPr>
            <a:picLocks noChangeAspect="1"/>
          </p:cNvPicPr>
          <p:nvPr/>
        </p:nvPicPr>
        <p:blipFill>
          <a:blip r:embed="rId3"/>
          <a:stretch>
            <a:fillRect/>
          </a:stretch>
        </p:blipFill>
        <p:spPr>
          <a:xfrm>
            <a:off x="8491350" y="268534"/>
            <a:ext cx="3281428" cy="3303098"/>
          </a:xfrm>
          <a:prstGeom prst="rect">
            <a:avLst/>
          </a:prstGeom>
        </p:spPr>
      </p:pic>
      <p:pic>
        <p:nvPicPr>
          <p:cNvPr id="6" name="Picture 5">
            <a:extLst>
              <a:ext uri="{FF2B5EF4-FFF2-40B4-BE49-F238E27FC236}">
                <a16:creationId xmlns:a16="http://schemas.microsoft.com/office/drawing/2014/main" id="{21F50EDC-6B0D-4CCB-B5E1-E204747E7109}"/>
              </a:ext>
            </a:extLst>
          </p:cNvPr>
          <p:cNvPicPr>
            <a:picLocks noChangeAspect="1"/>
          </p:cNvPicPr>
          <p:nvPr/>
        </p:nvPicPr>
        <p:blipFill>
          <a:blip r:embed="rId4"/>
          <a:stretch>
            <a:fillRect/>
          </a:stretch>
        </p:blipFill>
        <p:spPr>
          <a:xfrm>
            <a:off x="96224" y="3654972"/>
            <a:ext cx="3604429" cy="2261274"/>
          </a:xfrm>
          <a:prstGeom prst="rect">
            <a:avLst/>
          </a:prstGeom>
        </p:spPr>
      </p:pic>
      <p:pic>
        <p:nvPicPr>
          <p:cNvPr id="7" name="Picture 6">
            <a:extLst>
              <a:ext uri="{FF2B5EF4-FFF2-40B4-BE49-F238E27FC236}">
                <a16:creationId xmlns:a16="http://schemas.microsoft.com/office/drawing/2014/main" id="{72BB7212-2E55-4B4B-BAF1-925E286D4F6C}"/>
              </a:ext>
            </a:extLst>
          </p:cNvPr>
          <p:cNvPicPr>
            <a:picLocks noChangeAspect="1"/>
          </p:cNvPicPr>
          <p:nvPr/>
        </p:nvPicPr>
        <p:blipFill>
          <a:blip r:embed="rId5"/>
          <a:stretch>
            <a:fillRect/>
          </a:stretch>
        </p:blipFill>
        <p:spPr>
          <a:xfrm>
            <a:off x="3770495" y="3654972"/>
            <a:ext cx="7914555" cy="2261274"/>
          </a:xfrm>
          <a:prstGeom prst="rect">
            <a:avLst/>
          </a:prstGeom>
        </p:spPr>
      </p:pic>
    </p:spTree>
    <p:extLst>
      <p:ext uri="{BB962C8B-B14F-4D97-AF65-F5344CB8AC3E}">
        <p14:creationId xmlns:p14="http://schemas.microsoft.com/office/powerpoint/2010/main" val="685486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6E86B7-5901-45A7-97A7-FD3433E2C92A}"/>
              </a:ext>
            </a:extLst>
          </p:cNvPr>
          <p:cNvPicPr>
            <a:picLocks noChangeAspect="1"/>
          </p:cNvPicPr>
          <p:nvPr/>
        </p:nvPicPr>
        <p:blipFill>
          <a:blip r:embed="rId2"/>
          <a:stretch>
            <a:fillRect/>
          </a:stretch>
        </p:blipFill>
        <p:spPr>
          <a:xfrm>
            <a:off x="0" y="344093"/>
            <a:ext cx="8613815" cy="2969630"/>
          </a:xfrm>
          <a:prstGeom prst="rect">
            <a:avLst/>
          </a:prstGeom>
        </p:spPr>
      </p:pic>
      <p:pic>
        <p:nvPicPr>
          <p:cNvPr id="5" name="Picture 4">
            <a:extLst>
              <a:ext uri="{FF2B5EF4-FFF2-40B4-BE49-F238E27FC236}">
                <a16:creationId xmlns:a16="http://schemas.microsoft.com/office/drawing/2014/main" id="{C229933F-6F6E-44D1-8203-57EB0E89DC3E}"/>
              </a:ext>
            </a:extLst>
          </p:cNvPr>
          <p:cNvPicPr>
            <a:picLocks noChangeAspect="1"/>
          </p:cNvPicPr>
          <p:nvPr/>
        </p:nvPicPr>
        <p:blipFill>
          <a:blip r:embed="rId3"/>
          <a:stretch>
            <a:fillRect/>
          </a:stretch>
        </p:blipFill>
        <p:spPr>
          <a:xfrm>
            <a:off x="2766646" y="3544278"/>
            <a:ext cx="9425353" cy="3173133"/>
          </a:xfrm>
          <a:prstGeom prst="rect">
            <a:avLst/>
          </a:prstGeom>
        </p:spPr>
      </p:pic>
    </p:spTree>
    <p:extLst>
      <p:ext uri="{BB962C8B-B14F-4D97-AF65-F5344CB8AC3E}">
        <p14:creationId xmlns:p14="http://schemas.microsoft.com/office/powerpoint/2010/main" val="2488706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41D442-E3B4-4C01-9CBA-763FBCB0623F}"/>
              </a:ext>
            </a:extLst>
          </p:cNvPr>
          <p:cNvPicPr>
            <a:picLocks noChangeAspect="1"/>
          </p:cNvPicPr>
          <p:nvPr/>
        </p:nvPicPr>
        <p:blipFill>
          <a:blip r:embed="rId2"/>
          <a:stretch>
            <a:fillRect/>
          </a:stretch>
        </p:blipFill>
        <p:spPr>
          <a:xfrm>
            <a:off x="0" y="252183"/>
            <a:ext cx="10303938" cy="3176817"/>
          </a:xfrm>
          <a:prstGeom prst="rect">
            <a:avLst/>
          </a:prstGeom>
        </p:spPr>
      </p:pic>
      <p:pic>
        <p:nvPicPr>
          <p:cNvPr id="5" name="Picture 4">
            <a:extLst>
              <a:ext uri="{FF2B5EF4-FFF2-40B4-BE49-F238E27FC236}">
                <a16:creationId xmlns:a16="http://schemas.microsoft.com/office/drawing/2014/main" id="{E2CEDF1A-4A74-43D8-A5DF-1D1A8BB9822F}"/>
              </a:ext>
            </a:extLst>
          </p:cNvPr>
          <p:cNvPicPr>
            <a:picLocks noChangeAspect="1"/>
          </p:cNvPicPr>
          <p:nvPr/>
        </p:nvPicPr>
        <p:blipFill>
          <a:blip r:embed="rId3"/>
          <a:stretch>
            <a:fillRect/>
          </a:stretch>
        </p:blipFill>
        <p:spPr>
          <a:xfrm>
            <a:off x="8134335" y="2305538"/>
            <a:ext cx="3690436" cy="4411785"/>
          </a:xfrm>
          <a:prstGeom prst="rect">
            <a:avLst/>
          </a:prstGeom>
        </p:spPr>
      </p:pic>
      <p:pic>
        <p:nvPicPr>
          <p:cNvPr id="6" name="Picture 5">
            <a:extLst>
              <a:ext uri="{FF2B5EF4-FFF2-40B4-BE49-F238E27FC236}">
                <a16:creationId xmlns:a16="http://schemas.microsoft.com/office/drawing/2014/main" id="{6898206F-748A-4992-B5C1-37121256875B}"/>
              </a:ext>
            </a:extLst>
          </p:cNvPr>
          <p:cNvPicPr>
            <a:picLocks noChangeAspect="1"/>
          </p:cNvPicPr>
          <p:nvPr/>
        </p:nvPicPr>
        <p:blipFill>
          <a:blip r:embed="rId4"/>
          <a:stretch>
            <a:fillRect/>
          </a:stretch>
        </p:blipFill>
        <p:spPr>
          <a:xfrm>
            <a:off x="4321908" y="2662328"/>
            <a:ext cx="3391914" cy="4054995"/>
          </a:xfrm>
          <a:prstGeom prst="rect">
            <a:avLst/>
          </a:prstGeom>
        </p:spPr>
      </p:pic>
    </p:spTree>
    <p:extLst>
      <p:ext uri="{BB962C8B-B14F-4D97-AF65-F5344CB8AC3E}">
        <p14:creationId xmlns:p14="http://schemas.microsoft.com/office/powerpoint/2010/main" val="2687869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EE2897-366D-41D8-9477-02566A7F0ACB}"/>
              </a:ext>
            </a:extLst>
          </p:cNvPr>
          <p:cNvPicPr>
            <a:picLocks noChangeAspect="1"/>
          </p:cNvPicPr>
          <p:nvPr/>
        </p:nvPicPr>
        <p:blipFill>
          <a:blip r:embed="rId2"/>
          <a:stretch>
            <a:fillRect/>
          </a:stretch>
        </p:blipFill>
        <p:spPr>
          <a:xfrm>
            <a:off x="0" y="478995"/>
            <a:ext cx="10308492" cy="3204372"/>
          </a:xfrm>
          <a:prstGeom prst="rect">
            <a:avLst/>
          </a:prstGeom>
        </p:spPr>
      </p:pic>
      <p:pic>
        <p:nvPicPr>
          <p:cNvPr id="5" name="Picture 4">
            <a:extLst>
              <a:ext uri="{FF2B5EF4-FFF2-40B4-BE49-F238E27FC236}">
                <a16:creationId xmlns:a16="http://schemas.microsoft.com/office/drawing/2014/main" id="{23AB61A8-B35C-46FE-87B6-3EFF14415C8A}"/>
              </a:ext>
            </a:extLst>
          </p:cNvPr>
          <p:cNvPicPr>
            <a:picLocks noChangeAspect="1"/>
          </p:cNvPicPr>
          <p:nvPr/>
        </p:nvPicPr>
        <p:blipFill>
          <a:blip r:embed="rId3"/>
          <a:stretch>
            <a:fillRect/>
          </a:stretch>
        </p:blipFill>
        <p:spPr>
          <a:xfrm>
            <a:off x="4431609" y="2760340"/>
            <a:ext cx="3719552" cy="4003874"/>
          </a:xfrm>
          <a:prstGeom prst="rect">
            <a:avLst/>
          </a:prstGeom>
        </p:spPr>
      </p:pic>
      <p:pic>
        <p:nvPicPr>
          <p:cNvPr id="6" name="Picture 5">
            <a:extLst>
              <a:ext uri="{FF2B5EF4-FFF2-40B4-BE49-F238E27FC236}">
                <a16:creationId xmlns:a16="http://schemas.microsoft.com/office/drawing/2014/main" id="{C793AB9D-7F06-40CB-BEE5-D8A3314A7F6B}"/>
              </a:ext>
            </a:extLst>
          </p:cNvPr>
          <p:cNvPicPr>
            <a:picLocks noChangeAspect="1"/>
          </p:cNvPicPr>
          <p:nvPr/>
        </p:nvPicPr>
        <p:blipFill>
          <a:blip r:embed="rId4"/>
          <a:stretch>
            <a:fillRect/>
          </a:stretch>
        </p:blipFill>
        <p:spPr>
          <a:xfrm>
            <a:off x="8253046" y="2523613"/>
            <a:ext cx="3797676" cy="4240601"/>
          </a:xfrm>
          <a:prstGeom prst="rect">
            <a:avLst/>
          </a:prstGeom>
        </p:spPr>
      </p:pic>
    </p:spTree>
    <p:extLst>
      <p:ext uri="{BB962C8B-B14F-4D97-AF65-F5344CB8AC3E}">
        <p14:creationId xmlns:p14="http://schemas.microsoft.com/office/powerpoint/2010/main" val="4221665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77283B-DF17-446E-931B-F9052A1023DB}"/>
              </a:ext>
            </a:extLst>
          </p:cNvPr>
          <p:cNvPicPr>
            <a:picLocks noChangeAspect="1"/>
          </p:cNvPicPr>
          <p:nvPr/>
        </p:nvPicPr>
        <p:blipFill>
          <a:blip r:embed="rId2"/>
          <a:stretch>
            <a:fillRect/>
          </a:stretch>
        </p:blipFill>
        <p:spPr>
          <a:xfrm>
            <a:off x="0" y="486158"/>
            <a:ext cx="12192000" cy="3826361"/>
          </a:xfrm>
          <a:prstGeom prst="rect">
            <a:avLst/>
          </a:prstGeom>
        </p:spPr>
      </p:pic>
      <p:pic>
        <p:nvPicPr>
          <p:cNvPr id="5" name="Picture 4">
            <a:extLst>
              <a:ext uri="{FF2B5EF4-FFF2-40B4-BE49-F238E27FC236}">
                <a16:creationId xmlns:a16="http://schemas.microsoft.com/office/drawing/2014/main" id="{39CAC303-7520-4234-AA7E-B289A342F544}"/>
              </a:ext>
            </a:extLst>
          </p:cNvPr>
          <p:cNvPicPr>
            <a:picLocks noChangeAspect="1"/>
          </p:cNvPicPr>
          <p:nvPr/>
        </p:nvPicPr>
        <p:blipFill>
          <a:blip r:embed="rId3"/>
          <a:stretch>
            <a:fillRect/>
          </a:stretch>
        </p:blipFill>
        <p:spPr>
          <a:xfrm>
            <a:off x="6603999" y="3223103"/>
            <a:ext cx="5419969" cy="2639899"/>
          </a:xfrm>
          <a:prstGeom prst="rect">
            <a:avLst/>
          </a:prstGeom>
        </p:spPr>
      </p:pic>
      <p:pic>
        <p:nvPicPr>
          <p:cNvPr id="6" name="Picture 5">
            <a:extLst>
              <a:ext uri="{FF2B5EF4-FFF2-40B4-BE49-F238E27FC236}">
                <a16:creationId xmlns:a16="http://schemas.microsoft.com/office/drawing/2014/main" id="{1D565702-6652-49FF-98B6-7E4D2F89CFD6}"/>
              </a:ext>
            </a:extLst>
          </p:cNvPr>
          <p:cNvPicPr>
            <a:picLocks noChangeAspect="1"/>
          </p:cNvPicPr>
          <p:nvPr/>
        </p:nvPicPr>
        <p:blipFill>
          <a:blip r:embed="rId4"/>
          <a:stretch>
            <a:fillRect/>
          </a:stretch>
        </p:blipFill>
        <p:spPr>
          <a:xfrm>
            <a:off x="601785" y="4927051"/>
            <a:ext cx="5577010" cy="1444791"/>
          </a:xfrm>
          <a:prstGeom prst="rect">
            <a:avLst/>
          </a:prstGeom>
        </p:spPr>
      </p:pic>
    </p:spTree>
    <p:extLst>
      <p:ext uri="{BB962C8B-B14F-4D97-AF65-F5344CB8AC3E}">
        <p14:creationId xmlns:p14="http://schemas.microsoft.com/office/powerpoint/2010/main" val="805394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517897-AADB-4E3C-BF3D-ABD33583BEC6}"/>
              </a:ext>
            </a:extLst>
          </p:cNvPr>
          <p:cNvSpPr/>
          <p:nvPr/>
        </p:nvSpPr>
        <p:spPr>
          <a:xfrm>
            <a:off x="1809797" y="222837"/>
            <a:ext cx="1429230" cy="737667"/>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Cambria" panose="02040503050406030204" pitchFamily="18" charset="0"/>
                <a:ea typeface="Cambria" panose="02040503050406030204" pitchFamily="18" charset="0"/>
              </a:rPr>
              <a:t>Workflow</a:t>
            </a:r>
          </a:p>
        </p:txBody>
      </p:sp>
      <p:sp>
        <p:nvSpPr>
          <p:cNvPr id="5" name="Rectangle 4">
            <a:extLst>
              <a:ext uri="{FF2B5EF4-FFF2-40B4-BE49-F238E27FC236}">
                <a16:creationId xmlns:a16="http://schemas.microsoft.com/office/drawing/2014/main" id="{520664BC-792F-401A-89DC-D5B3FE1E7AE4}"/>
              </a:ext>
            </a:extLst>
          </p:cNvPr>
          <p:cNvSpPr/>
          <p:nvPr/>
        </p:nvSpPr>
        <p:spPr>
          <a:xfrm>
            <a:off x="3262079" y="219840"/>
            <a:ext cx="1426464" cy="740664"/>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Cambria" panose="02040503050406030204" pitchFamily="18" charset="0"/>
                <a:ea typeface="Cambria" panose="02040503050406030204" pitchFamily="18" charset="0"/>
              </a:rPr>
              <a:t>Time-Tracker</a:t>
            </a:r>
          </a:p>
        </p:txBody>
      </p:sp>
      <p:sp>
        <p:nvSpPr>
          <p:cNvPr id="6" name="Rectangle 5">
            <a:extLst>
              <a:ext uri="{FF2B5EF4-FFF2-40B4-BE49-F238E27FC236}">
                <a16:creationId xmlns:a16="http://schemas.microsoft.com/office/drawing/2014/main" id="{67976D7C-ECB9-46EB-AC9F-3915B1830077}"/>
              </a:ext>
            </a:extLst>
          </p:cNvPr>
          <p:cNvSpPr/>
          <p:nvPr/>
        </p:nvSpPr>
        <p:spPr>
          <a:xfrm>
            <a:off x="4734647" y="222837"/>
            <a:ext cx="1426464" cy="740664"/>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Cambria" panose="02040503050406030204" pitchFamily="18" charset="0"/>
                <a:ea typeface="Cambria" panose="02040503050406030204" pitchFamily="18" charset="0"/>
              </a:rPr>
              <a:t>Report</a:t>
            </a:r>
          </a:p>
        </p:txBody>
      </p:sp>
      <p:sp>
        <p:nvSpPr>
          <p:cNvPr id="7" name="Rectangle 6">
            <a:extLst>
              <a:ext uri="{FF2B5EF4-FFF2-40B4-BE49-F238E27FC236}">
                <a16:creationId xmlns:a16="http://schemas.microsoft.com/office/drawing/2014/main" id="{B0776422-41C4-4834-A55C-CE48D0FBEE8E}"/>
              </a:ext>
            </a:extLst>
          </p:cNvPr>
          <p:cNvSpPr/>
          <p:nvPr/>
        </p:nvSpPr>
        <p:spPr>
          <a:xfrm>
            <a:off x="6207215" y="219840"/>
            <a:ext cx="1426464" cy="740664"/>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Cambria" panose="02040503050406030204" pitchFamily="18" charset="0"/>
                <a:ea typeface="Cambria" panose="02040503050406030204" pitchFamily="18" charset="0"/>
              </a:rPr>
              <a:t>Details</a:t>
            </a:r>
          </a:p>
        </p:txBody>
      </p:sp>
      <p:sp>
        <p:nvSpPr>
          <p:cNvPr id="8" name="Rectangle 7">
            <a:extLst>
              <a:ext uri="{FF2B5EF4-FFF2-40B4-BE49-F238E27FC236}">
                <a16:creationId xmlns:a16="http://schemas.microsoft.com/office/drawing/2014/main" id="{C8C14A62-3184-42D1-9396-2C17E9EDC47C}"/>
              </a:ext>
            </a:extLst>
          </p:cNvPr>
          <p:cNvSpPr/>
          <p:nvPr/>
        </p:nvSpPr>
        <p:spPr>
          <a:xfrm>
            <a:off x="7679783" y="219840"/>
            <a:ext cx="1426464" cy="740664"/>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Cambria" panose="02040503050406030204" pitchFamily="18" charset="0"/>
                <a:ea typeface="Cambria" panose="02040503050406030204" pitchFamily="18" charset="0"/>
              </a:rPr>
              <a:t>Data</a:t>
            </a:r>
          </a:p>
        </p:txBody>
      </p:sp>
      <p:sp>
        <p:nvSpPr>
          <p:cNvPr id="9" name="Rectangle 8">
            <a:extLst>
              <a:ext uri="{FF2B5EF4-FFF2-40B4-BE49-F238E27FC236}">
                <a16:creationId xmlns:a16="http://schemas.microsoft.com/office/drawing/2014/main" id="{622A73E7-5A43-4BC9-AE9C-A75A80889400}"/>
              </a:ext>
            </a:extLst>
          </p:cNvPr>
          <p:cNvSpPr/>
          <p:nvPr/>
        </p:nvSpPr>
        <p:spPr>
          <a:xfrm>
            <a:off x="9152351" y="219840"/>
            <a:ext cx="1426464" cy="740664"/>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Cambria" panose="02040503050406030204" pitchFamily="18" charset="0"/>
                <a:ea typeface="Cambria" panose="02040503050406030204" pitchFamily="18" charset="0"/>
              </a:rPr>
              <a:t>Admin</a:t>
            </a:r>
          </a:p>
        </p:txBody>
      </p:sp>
      <p:sp>
        <p:nvSpPr>
          <p:cNvPr id="10" name="Rectangle 9">
            <a:extLst>
              <a:ext uri="{FF2B5EF4-FFF2-40B4-BE49-F238E27FC236}">
                <a16:creationId xmlns:a16="http://schemas.microsoft.com/office/drawing/2014/main" id="{3CF3577E-E5A2-4BCD-815C-86D2B6D33CB8}"/>
              </a:ext>
            </a:extLst>
          </p:cNvPr>
          <p:cNvSpPr/>
          <p:nvPr/>
        </p:nvSpPr>
        <p:spPr>
          <a:xfrm>
            <a:off x="10624919" y="219840"/>
            <a:ext cx="1426464" cy="740664"/>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Cambria" panose="02040503050406030204" pitchFamily="18" charset="0"/>
                <a:ea typeface="Cambria" panose="02040503050406030204" pitchFamily="18" charset="0"/>
              </a:rPr>
              <a:t>RAW</a:t>
            </a:r>
          </a:p>
        </p:txBody>
      </p:sp>
      <p:sp>
        <p:nvSpPr>
          <p:cNvPr id="11" name="Rectangle 10">
            <a:extLst>
              <a:ext uri="{FF2B5EF4-FFF2-40B4-BE49-F238E27FC236}">
                <a16:creationId xmlns:a16="http://schemas.microsoft.com/office/drawing/2014/main" id="{8471B991-9957-4A59-A170-A47D6701F97F}"/>
              </a:ext>
            </a:extLst>
          </p:cNvPr>
          <p:cNvSpPr/>
          <p:nvPr/>
        </p:nvSpPr>
        <p:spPr>
          <a:xfrm>
            <a:off x="348755" y="219840"/>
            <a:ext cx="1426464" cy="740664"/>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latin typeface="Cambria" panose="02040503050406030204" pitchFamily="18" charset="0"/>
                <a:ea typeface="Cambria" panose="02040503050406030204" pitchFamily="18" charset="0"/>
              </a:rPr>
              <a:t>Home</a:t>
            </a:r>
          </a:p>
        </p:txBody>
      </p:sp>
      <p:pic>
        <p:nvPicPr>
          <p:cNvPr id="12" name="Picture 11">
            <a:extLst>
              <a:ext uri="{FF2B5EF4-FFF2-40B4-BE49-F238E27FC236}">
                <a16:creationId xmlns:a16="http://schemas.microsoft.com/office/drawing/2014/main" id="{EF6EA115-ACD9-4CE0-81CD-2F773196F35D}"/>
              </a:ext>
            </a:extLst>
          </p:cNvPr>
          <p:cNvPicPr>
            <a:picLocks noChangeAspect="1"/>
          </p:cNvPicPr>
          <p:nvPr/>
        </p:nvPicPr>
        <p:blipFill>
          <a:blip r:embed="rId2"/>
          <a:stretch>
            <a:fillRect/>
          </a:stretch>
        </p:blipFill>
        <p:spPr>
          <a:xfrm>
            <a:off x="5647863" y="1000009"/>
            <a:ext cx="4433589" cy="1847329"/>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CB8DADA0-FC89-4BDB-8641-8531215D5287}"/>
              </a:ext>
            </a:extLst>
          </p:cNvPr>
          <p:cNvPicPr>
            <a:picLocks noChangeAspect="1"/>
          </p:cNvPicPr>
          <p:nvPr/>
        </p:nvPicPr>
        <p:blipFill>
          <a:blip r:embed="rId3"/>
          <a:stretch>
            <a:fillRect/>
          </a:stretch>
        </p:blipFill>
        <p:spPr>
          <a:xfrm>
            <a:off x="5647863" y="2874538"/>
            <a:ext cx="4433589" cy="1860422"/>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6D58ADB0-82E3-4EEB-915D-8DFECA2A2310}"/>
              </a:ext>
            </a:extLst>
          </p:cNvPr>
          <p:cNvPicPr>
            <a:picLocks noChangeAspect="1"/>
          </p:cNvPicPr>
          <p:nvPr/>
        </p:nvPicPr>
        <p:blipFill>
          <a:blip r:embed="rId4"/>
          <a:stretch>
            <a:fillRect/>
          </a:stretch>
        </p:blipFill>
        <p:spPr>
          <a:xfrm>
            <a:off x="5647863" y="4750120"/>
            <a:ext cx="4433589" cy="2095286"/>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ABEEAD7E-9B7F-47DC-9AF0-816C5F1E27A5}"/>
              </a:ext>
            </a:extLst>
          </p:cNvPr>
          <p:cNvSpPr txBox="1"/>
          <p:nvPr/>
        </p:nvSpPr>
        <p:spPr>
          <a:xfrm>
            <a:off x="10361558" y="1686688"/>
            <a:ext cx="1617851" cy="461665"/>
          </a:xfrm>
          <a:prstGeom prst="rect">
            <a:avLst/>
          </a:prstGeom>
          <a:noFill/>
        </p:spPr>
        <p:txBody>
          <a:bodyPr wrap="square" rtlCol="0">
            <a:spAutoFit/>
          </a:bodyPr>
          <a:lstStyle/>
          <a:p>
            <a:r>
              <a:rPr lang="en-US" sz="1200" dirty="0"/>
              <a:t>This the view when user create his account</a:t>
            </a:r>
          </a:p>
        </p:txBody>
      </p:sp>
      <p:sp>
        <p:nvSpPr>
          <p:cNvPr id="16" name="TextBox 15">
            <a:extLst>
              <a:ext uri="{FF2B5EF4-FFF2-40B4-BE49-F238E27FC236}">
                <a16:creationId xmlns:a16="http://schemas.microsoft.com/office/drawing/2014/main" id="{56A4322B-1556-4CDF-A9E8-56FB4BF7E4D8}"/>
              </a:ext>
            </a:extLst>
          </p:cNvPr>
          <p:cNvSpPr txBox="1"/>
          <p:nvPr/>
        </p:nvSpPr>
        <p:spPr>
          <a:xfrm>
            <a:off x="10307769" y="3426960"/>
            <a:ext cx="1617851" cy="646331"/>
          </a:xfrm>
          <a:prstGeom prst="rect">
            <a:avLst/>
          </a:prstGeom>
          <a:noFill/>
        </p:spPr>
        <p:txBody>
          <a:bodyPr wrap="square" rtlCol="0">
            <a:spAutoFit/>
          </a:bodyPr>
          <a:lstStyle/>
          <a:p>
            <a:r>
              <a:rPr lang="en-US" sz="1200" dirty="0"/>
              <a:t>This the view when user assigned under </a:t>
            </a:r>
            <a:r>
              <a:rPr lang="en-US" sz="1200" dirty="0" err="1"/>
              <a:t>authoriser</a:t>
            </a:r>
            <a:r>
              <a:rPr lang="en-US" sz="1200" dirty="0"/>
              <a:t> group</a:t>
            </a:r>
          </a:p>
        </p:txBody>
      </p:sp>
      <p:sp>
        <p:nvSpPr>
          <p:cNvPr id="17" name="TextBox 16">
            <a:extLst>
              <a:ext uri="{FF2B5EF4-FFF2-40B4-BE49-F238E27FC236}">
                <a16:creationId xmlns:a16="http://schemas.microsoft.com/office/drawing/2014/main" id="{BA966572-047B-4371-A6FA-F5DADDC52ED5}"/>
              </a:ext>
            </a:extLst>
          </p:cNvPr>
          <p:cNvSpPr txBox="1"/>
          <p:nvPr/>
        </p:nvSpPr>
        <p:spPr>
          <a:xfrm>
            <a:off x="10307769" y="5046526"/>
            <a:ext cx="1617851" cy="1754326"/>
          </a:xfrm>
          <a:prstGeom prst="rect">
            <a:avLst/>
          </a:prstGeom>
          <a:noFill/>
        </p:spPr>
        <p:txBody>
          <a:bodyPr wrap="square" rtlCol="0">
            <a:spAutoFit/>
          </a:bodyPr>
          <a:lstStyle/>
          <a:p>
            <a:r>
              <a:rPr lang="en-US" sz="1200" dirty="0"/>
              <a:t>This the view when user assigned under Mi team member, Team Leader, Technical Leader or Manager group, however there is restriction on Add/Edit feature accordingly</a:t>
            </a:r>
          </a:p>
        </p:txBody>
      </p:sp>
      <p:sp>
        <p:nvSpPr>
          <p:cNvPr id="18" name="Rectangle 17">
            <a:extLst>
              <a:ext uri="{FF2B5EF4-FFF2-40B4-BE49-F238E27FC236}">
                <a16:creationId xmlns:a16="http://schemas.microsoft.com/office/drawing/2014/main" id="{6937CD74-7EBE-48FE-92CA-1E8E927F5F52}"/>
              </a:ext>
            </a:extLst>
          </p:cNvPr>
          <p:cNvSpPr/>
          <p:nvPr/>
        </p:nvSpPr>
        <p:spPr>
          <a:xfrm>
            <a:off x="1021107" y="3559306"/>
            <a:ext cx="1429230" cy="737667"/>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rgbClr val="DAA600"/>
                </a:solidFill>
                <a:latin typeface="Cambria" panose="02040503050406030204" pitchFamily="18" charset="0"/>
                <a:ea typeface="Cambria" panose="02040503050406030204" pitchFamily="18" charset="0"/>
              </a:rPr>
              <a:t>View2</a:t>
            </a:r>
          </a:p>
        </p:txBody>
      </p:sp>
      <p:sp>
        <p:nvSpPr>
          <p:cNvPr id="19" name="Rectangle 18">
            <a:extLst>
              <a:ext uri="{FF2B5EF4-FFF2-40B4-BE49-F238E27FC236}">
                <a16:creationId xmlns:a16="http://schemas.microsoft.com/office/drawing/2014/main" id="{C8544CD3-D69E-4FC6-A953-EB9883DA201A}"/>
              </a:ext>
            </a:extLst>
          </p:cNvPr>
          <p:cNvSpPr/>
          <p:nvPr/>
        </p:nvSpPr>
        <p:spPr>
          <a:xfrm>
            <a:off x="1021107" y="2758141"/>
            <a:ext cx="1426464" cy="740664"/>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rgbClr val="DAA600"/>
                </a:solidFill>
                <a:latin typeface="Cambria" panose="02040503050406030204" pitchFamily="18" charset="0"/>
                <a:ea typeface="Cambria" panose="02040503050406030204" pitchFamily="18" charset="0"/>
              </a:rPr>
              <a:t>View3</a:t>
            </a:r>
          </a:p>
        </p:txBody>
      </p:sp>
      <p:sp>
        <p:nvSpPr>
          <p:cNvPr id="20" name="Rectangle 19">
            <a:extLst>
              <a:ext uri="{FF2B5EF4-FFF2-40B4-BE49-F238E27FC236}">
                <a16:creationId xmlns:a16="http://schemas.microsoft.com/office/drawing/2014/main" id="{11FCB8C0-0775-43E3-B3FC-5118C8B9B129}"/>
              </a:ext>
            </a:extLst>
          </p:cNvPr>
          <p:cNvSpPr/>
          <p:nvPr/>
        </p:nvSpPr>
        <p:spPr>
          <a:xfrm>
            <a:off x="1021107" y="4357474"/>
            <a:ext cx="1426464" cy="740664"/>
          </a:xfrm>
          <a:prstGeom prst="rect">
            <a:avLst/>
          </a:prstGeom>
          <a:solidFill>
            <a:srgbClr val="037E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rgbClr val="DAA600"/>
                </a:solidFill>
                <a:latin typeface="Cambria" panose="02040503050406030204" pitchFamily="18" charset="0"/>
                <a:ea typeface="Cambria" panose="02040503050406030204" pitchFamily="18" charset="0"/>
              </a:rPr>
              <a:t>View1</a:t>
            </a:r>
          </a:p>
        </p:txBody>
      </p:sp>
      <p:cxnSp>
        <p:nvCxnSpPr>
          <p:cNvPr id="21" name="Connector: Elbow 20">
            <a:extLst>
              <a:ext uri="{FF2B5EF4-FFF2-40B4-BE49-F238E27FC236}">
                <a16:creationId xmlns:a16="http://schemas.microsoft.com/office/drawing/2014/main" id="{C91C3E93-5D84-4415-9A02-4F9F61C2E641}"/>
              </a:ext>
            </a:extLst>
          </p:cNvPr>
          <p:cNvCxnSpPr>
            <a:cxnSpLocks/>
          </p:cNvCxnSpPr>
          <p:nvPr/>
        </p:nvCxnSpPr>
        <p:spPr>
          <a:xfrm flipV="1">
            <a:off x="2447571" y="1829525"/>
            <a:ext cx="3000409" cy="129894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2" name="Connector: Elbow 21">
            <a:extLst>
              <a:ext uri="{FF2B5EF4-FFF2-40B4-BE49-F238E27FC236}">
                <a16:creationId xmlns:a16="http://schemas.microsoft.com/office/drawing/2014/main" id="{FD54D8F1-99FB-4D6E-A53D-39E1D20EBF34}"/>
              </a:ext>
            </a:extLst>
          </p:cNvPr>
          <p:cNvCxnSpPr>
            <a:cxnSpLocks/>
          </p:cNvCxnSpPr>
          <p:nvPr/>
        </p:nvCxnSpPr>
        <p:spPr>
          <a:xfrm>
            <a:off x="2447571" y="4687260"/>
            <a:ext cx="3000409" cy="1348707"/>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965BDC62-5F97-4383-92DE-14D684C6CAD9}"/>
              </a:ext>
            </a:extLst>
          </p:cNvPr>
          <p:cNvCxnSpPr>
            <a:cxnSpLocks/>
          </p:cNvCxnSpPr>
          <p:nvPr/>
        </p:nvCxnSpPr>
        <p:spPr>
          <a:xfrm flipV="1">
            <a:off x="2450337" y="3896957"/>
            <a:ext cx="3197526" cy="311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85078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919104-DBEE-4736-9D6B-91DCF914E27A}"/>
              </a:ext>
            </a:extLst>
          </p:cNvPr>
          <p:cNvPicPr>
            <a:picLocks noChangeAspect="1"/>
          </p:cNvPicPr>
          <p:nvPr/>
        </p:nvPicPr>
        <p:blipFill>
          <a:blip r:embed="rId2"/>
          <a:stretch>
            <a:fillRect/>
          </a:stretch>
        </p:blipFill>
        <p:spPr>
          <a:xfrm>
            <a:off x="218721" y="539265"/>
            <a:ext cx="4329829" cy="2675472"/>
          </a:xfrm>
          <a:prstGeom prst="rect">
            <a:avLst/>
          </a:prstGeom>
        </p:spPr>
      </p:pic>
      <p:cxnSp>
        <p:nvCxnSpPr>
          <p:cNvPr id="30" name="Straight Connector 29">
            <a:extLst>
              <a:ext uri="{FF2B5EF4-FFF2-40B4-BE49-F238E27FC236}">
                <a16:creationId xmlns:a16="http://schemas.microsoft.com/office/drawing/2014/main" id="{D4BDCD00-BA97-40D8-93CD-0A9CA931BE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2080" y="3429000"/>
            <a:ext cx="2636520"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7991FD7-CB78-427B-9925-F451F97E6544}"/>
              </a:ext>
            </a:extLst>
          </p:cNvPr>
          <p:cNvPicPr>
            <a:picLocks noChangeAspect="1"/>
          </p:cNvPicPr>
          <p:nvPr/>
        </p:nvPicPr>
        <p:blipFill>
          <a:blip r:embed="rId3"/>
          <a:stretch>
            <a:fillRect/>
          </a:stretch>
        </p:blipFill>
        <p:spPr>
          <a:xfrm>
            <a:off x="218722" y="3607673"/>
            <a:ext cx="4289746" cy="2675468"/>
          </a:xfrm>
          <a:prstGeom prst="rect">
            <a:avLst/>
          </a:prstGeom>
        </p:spPr>
      </p:pic>
      <p:cxnSp>
        <p:nvCxnSpPr>
          <p:cNvPr id="32" name="Straight Connector 31">
            <a:extLst>
              <a:ext uri="{FF2B5EF4-FFF2-40B4-BE49-F238E27FC236}">
                <a16:creationId xmlns:a16="http://schemas.microsoft.com/office/drawing/2014/main" id="{2D631E40-F51C-4828-B23B-DF90351329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364D1E6-3DFC-481B-A54A-63CFB5F91BE8}"/>
              </a:ext>
            </a:extLst>
          </p:cNvPr>
          <p:cNvPicPr>
            <a:picLocks noChangeAspect="1"/>
          </p:cNvPicPr>
          <p:nvPr/>
        </p:nvPicPr>
        <p:blipFill>
          <a:blip r:embed="rId4"/>
          <a:stretch>
            <a:fillRect/>
          </a:stretch>
        </p:blipFill>
        <p:spPr>
          <a:xfrm>
            <a:off x="4760042" y="1625691"/>
            <a:ext cx="7213236" cy="3606618"/>
          </a:xfrm>
          <a:prstGeom prst="rect">
            <a:avLst/>
          </a:prstGeom>
        </p:spPr>
      </p:pic>
    </p:spTree>
    <p:extLst>
      <p:ext uri="{BB962C8B-B14F-4D97-AF65-F5344CB8AC3E}">
        <p14:creationId xmlns:p14="http://schemas.microsoft.com/office/powerpoint/2010/main" val="2505743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26A71F-03D6-4FEC-97C3-B1816A9506A4}"/>
              </a:ext>
            </a:extLst>
          </p:cNvPr>
          <p:cNvPicPr>
            <a:picLocks noChangeAspect="1"/>
          </p:cNvPicPr>
          <p:nvPr/>
        </p:nvPicPr>
        <p:blipFill>
          <a:blip r:embed="rId2"/>
          <a:stretch>
            <a:fillRect/>
          </a:stretch>
        </p:blipFill>
        <p:spPr>
          <a:xfrm>
            <a:off x="1050595" y="61245"/>
            <a:ext cx="4090024" cy="3057294"/>
          </a:xfrm>
          <a:prstGeom prst="rect">
            <a:avLst/>
          </a:prstGeom>
        </p:spPr>
      </p:pic>
      <p:pic>
        <p:nvPicPr>
          <p:cNvPr id="7" name="Picture 6">
            <a:extLst>
              <a:ext uri="{FF2B5EF4-FFF2-40B4-BE49-F238E27FC236}">
                <a16:creationId xmlns:a16="http://schemas.microsoft.com/office/drawing/2014/main" id="{5F5E744A-BF22-4C85-9CAB-3FACEBD3312A}"/>
              </a:ext>
            </a:extLst>
          </p:cNvPr>
          <p:cNvPicPr>
            <a:picLocks noChangeAspect="1"/>
          </p:cNvPicPr>
          <p:nvPr/>
        </p:nvPicPr>
        <p:blipFill>
          <a:blip r:embed="rId3"/>
          <a:stretch>
            <a:fillRect/>
          </a:stretch>
        </p:blipFill>
        <p:spPr>
          <a:xfrm>
            <a:off x="66432" y="3631096"/>
            <a:ext cx="5896706" cy="3074504"/>
          </a:xfrm>
          <a:prstGeom prst="rect">
            <a:avLst/>
          </a:prstGeom>
        </p:spPr>
      </p:pic>
      <p:sp>
        <p:nvSpPr>
          <p:cNvPr id="13" name="Rectangle 12">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D0634EE-F161-4927-8FEE-9B5D23AF3A3D}"/>
              </a:ext>
            </a:extLst>
          </p:cNvPr>
          <p:cNvPicPr>
            <a:picLocks noChangeAspect="1"/>
          </p:cNvPicPr>
          <p:nvPr/>
        </p:nvPicPr>
        <p:blipFill>
          <a:blip r:embed="rId4"/>
          <a:stretch>
            <a:fillRect/>
          </a:stretch>
        </p:blipFill>
        <p:spPr>
          <a:xfrm>
            <a:off x="6308034" y="446902"/>
            <a:ext cx="5426764" cy="5819586"/>
          </a:xfrm>
          <a:prstGeom prst="rect">
            <a:avLst/>
          </a:prstGeom>
        </p:spPr>
      </p:pic>
    </p:spTree>
    <p:extLst>
      <p:ext uri="{BB962C8B-B14F-4D97-AF65-F5344CB8AC3E}">
        <p14:creationId xmlns:p14="http://schemas.microsoft.com/office/powerpoint/2010/main" val="4032372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725435-FD29-4182-A324-5F3C6548F05F}"/>
              </a:ext>
            </a:extLst>
          </p:cNvPr>
          <p:cNvPicPr>
            <a:picLocks noChangeAspect="1"/>
          </p:cNvPicPr>
          <p:nvPr/>
        </p:nvPicPr>
        <p:blipFill>
          <a:blip r:embed="rId2"/>
          <a:stretch>
            <a:fillRect/>
          </a:stretch>
        </p:blipFill>
        <p:spPr>
          <a:xfrm>
            <a:off x="69059" y="105552"/>
            <a:ext cx="6671114" cy="4789177"/>
          </a:xfrm>
          <a:prstGeom prst="rect">
            <a:avLst/>
          </a:prstGeom>
        </p:spPr>
      </p:pic>
      <p:pic>
        <p:nvPicPr>
          <p:cNvPr id="3" name="Picture 2">
            <a:extLst>
              <a:ext uri="{FF2B5EF4-FFF2-40B4-BE49-F238E27FC236}">
                <a16:creationId xmlns:a16="http://schemas.microsoft.com/office/drawing/2014/main" id="{2DAE12A1-FC56-4205-8916-BC2A637FB0A7}"/>
              </a:ext>
            </a:extLst>
          </p:cNvPr>
          <p:cNvPicPr>
            <a:picLocks noChangeAspect="1"/>
          </p:cNvPicPr>
          <p:nvPr/>
        </p:nvPicPr>
        <p:blipFill>
          <a:blip r:embed="rId3"/>
          <a:stretch>
            <a:fillRect/>
          </a:stretch>
        </p:blipFill>
        <p:spPr>
          <a:xfrm>
            <a:off x="69059" y="4894729"/>
            <a:ext cx="6546894" cy="1979459"/>
          </a:xfrm>
          <a:prstGeom prst="rect">
            <a:avLst/>
          </a:prstGeom>
        </p:spPr>
      </p:pic>
      <p:pic>
        <p:nvPicPr>
          <p:cNvPr id="4" name="Picture 3">
            <a:extLst>
              <a:ext uri="{FF2B5EF4-FFF2-40B4-BE49-F238E27FC236}">
                <a16:creationId xmlns:a16="http://schemas.microsoft.com/office/drawing/2014/main" id="{5228BA51-DC66-477C-93A6-D08762823BF6}"/>
              </a:ext>
            </a:extLst>
          </p:cNvPr>
          <p:cNvPicPr>
            <a:picLocks noChangeAspect="1"/>
          </p:cNvPicPr>
          <p:nvPr/>
        </p:nvPicPr>
        <p:blipFill>
          <a:blip r:embed="rId4"/>
          <a:stretch>
            <a:fillRect/>
          </a:stretch>
        </p:blipFill>
        <p:spPr>
          <a:xfrm>
            <a:off x="6740174" y="1169790"/>
            <a:ext cx="5382768" cy="4789178"/>
          </a:xfrm>
          <a:prstGeom prst="rect">
            <a:avLst/>
          </a:prstGeom>
        </p:spPr>
      </p:pic>
    </p:spTree>
    <p:extLst>
      <p:ext uri="{BB962C8B-B14F-4D97-AF65-F5344CB8AC3E}">
        <p14:creationId xmlns:p14="http://schemas.microsoft.com/office/powerpoint/2010/main" val="1847415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2">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4">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7B9A3F5-5F31-44BE-8727-E553E5DBE804}"/>
              </a:ext>
            </a:extLst>
          </p:cNvPr>
          <p:cNvPicPr>
            <a:picLocks noChangeAspect="1"/>
          </p:cNvPicPr>
          <p:nvPr/>
        </p:nvPicPr>
        <p:blipFill>
          <a:blip r:embed="rId2"/>
          <a:stretch>
            <a:fillRect/>
          </a:stretch>
        </p:blipFill>
        <p:spPr>
          <a:xfrm>
            <a:off x="641182" y="1051080"/>
            <a:ext cx="6410084" cy="4607258"/>
          </a:xfrm>
          <a:prstGeom prst="rect">
            <a:avLst/>
          </a:prstGeom>
        </p:spPr>
      </p:pic>
      <p:sp>
        <p:nvSpPr>
          <p:cNvPr id="17" name="Rectangle 16">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F0D5EFD-CB37-4B54-AD96-893C951E7BA9}"/>
              </a:ext>
            </a:extLst>
          </p:cNvPr>
          <p:cNvPicPr>
            <a:picLocks noChangeAspect="1"/>
          </p:cNvPicPr>
          <p:nvPr/>
        </p:nvPicPr>
        <p:blipFill>
          <a:blip r:embed="rId3"/>
          <a:stretch>
            <a:fillRect/>
          </a:stretch>
        </p:blipFill>
        <p:spPr>
          <a:xfrm>
            <a:off x="7695872" y="1002346"/>
            <a:ext cx="3854945" cy="1622371"/>
          </a:xfrm>
          <a:prstGeom prst="rect">
            <a:avLst/>
          </a:prstGeom>
        </p:spPr>
      </p:pic>
      <p:sp>
        <p:nvSpPr>
          <p:cNvPr id="19" name="Rectangle 18">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DD40B1D-A229-4237-9BB2-A8312ECFA133}"/>
              </a:ext>
            </a:extLst>
          </p:cNvPr>
          <p:cNvPicPr>
            <a:picLocks noChangeAspect="1"/>
          </p:cNvPicPr>
          <p:nvPr/>
        </p:nvPicPr>
        <p:blipFill>
          <a:blip r:embed="rId4"/>
          <a:stretch>
            <a:fillRect/>
          </a:stretch>
        </p:blipFill>
        <p:spPr>
          <a:xfrm>
            <a:off x="7695872" y="4173416"/>
            <a:ext cx="3854945" cy="1401230"/>
          </a:xfrm>
          <a:prstGeom prst="rect">
            <a:avLst/>
          </a:prstGeom>
        </p:spPr>
      </p:pic>
    </p:spTree>
    <p:extLst>
      <p:ext uri="{BB962C8B-B14F-4D97-AF65-F5344CB8AC3E}">
        <p14:creationId xmlns:p14="http://schemas.microsoft.com/office/powerpoint/2010/main" val="3178865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D29091-DAE3-404F-A9FA-8C8F50712076}"/>
              </a:ext>
            </a:extLst>
          </p:cNvPr>
          <p:cNvPicPr>
            <a:picLocks noChangeAspect="1"/>
          </p:cNvPicPr>
          <p:nvPr/>
        </p:nvPicPr>
        <p:blipFill>
          <a:blip r:embed="rId2"/>
          <a:stretch>
            <a:fillRect/>
          </a:stretch>
        </p:blipFill>
        <p:spPr>
          <a:xfrm>
            <a:off x="171938" y="396523"/>
            <a:ext cx="6771977" cy="3307970"/>
          </a:xfrm>
          <a:prstGeom prst="rect">
            <a:avLst/>
          </a:prstGeom>
        </p:spPr>
      </p:pic>
      <p:pic>
        <p:nvPicPr>
          <p:cNvPr id="3" name="Picture 2">
            <a:extLst>
              <a:ext uri="{FF2B5EF4-FFF2-40B4-BE49-F238E27FC236}">
                <a16:creationId xmlns:a16="http://schemas.microsoft.com/office/drawing/2014/main" id="{4D8FECD9-6428-4634-BB3A-53BE73702EFC}"/>
              </a:ext>
            </a:extLst>
          </p:cNvPr>
          <p:cNvPicPr>
            <a:picLocks noChangeAspect="1"/>
          </p:cNvPicPr>
          <p:nvPr/>
        </p:nvPicPr>
        <p:blipFill>
          <a:blip r:embed="rId3"/>
          <a:stretch>
            <a:fillRect/>
          </a:stretch>
        </p:blipFill>
        <p:spPr>
          <a:xfrm>
            <a:off x="4961475" y="2797908"/>
            <a:ext cx="7230525" cy="3523968"/>
          </a:xfrm>
          <a:prstGeom prst="rect">
            <a:avLst/>
          </a:prstGeom>
        </p:spPr>
      </p:pic>
      <p:sp>
        <p:nvSpPr>
          <p:cNvPr id="4" name="TextBox 3">
            <a:extLst>
              <a:ext uri="{FF2B5EF4-FFF2-40B4-BE49-F238E27FC236}">
                <a16:creationId xmlns:a16="http://schemas.microsoft.com/office/drawing/2014/main" id="{54B6390A-0104-4603-A735-C5366511C9E8}"/>
              </a:ext>
            </a:extLst>
          </p:cNvPr>
          <p:cNvSpPr txBox="1"/>
          <p:nvPr/>
        </p:nvSpPr>
        <p:spPr>
          <a:xfrm>
            <a:off x="437990" y="4671892"/>
            <a:ext cx="2796988" cy="923330"/>
          </a:xfrm>
          <a:prstGeom prst="rect">
            <a:avLst/>
          </a:prstGeom>
          <a:noFill/>
        </p:spPr>
        <p:txBody>
          <a:bodyPr wrap="square" rtlCol="0">
            <a:spAutoFit/>
          </a:bodyPr>
          <a:lstStyle/>
          <a:p>
            <a:r>
              <a:rPr lang="en-US" dirty="0"/>
              <a:t>Can’t approve as user is assigned in the </a:t>
            </a:r>
            <a:r>
              <a:rPr lang="en-US" dirty="0" err="1"/>
              <a:t>mi_team</a:t>
            </a:r>
            <a:r>
              <a:rPr lang="en-US" dirty="0"/>
              <a:t> group </a:t>
            </a:r>
          </a:p>
        </p:txBody>
      </p:sp>
    </p:spTree>
    <p:extLst>
      <p:ext uri="{BB962C8B-B14F-4D97-AF65-F5344CB8AC3E}">
        <p14:creationId xmlns:p14="http://schemas.microsoft.com/office/powerpoint/2010/main" val="4194987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F79B0DD-2C63-4EE5-804F-B8E391FC1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27DB8AB-CD55-4C8F-9043-52652B892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6"/>
            <a:ext cx="5364255"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EDF2E5E-DB63-40A0-BED7-A8488ADAEE9F}"/>
              </a:ext>
            </a:extLst>
          </p:cNvPr>
          <p:cNvPicPr>
            <a:picLocks noChangeAspect="1"/>
          </p:cNvPicPr>
          <p:nvPr/>
        </p:nvPicPr>
        <p:blipFill>
          <a:blip r:embed="rId2"/>
          <a:stretch>
            <a:fillRect/>
          </a:stretch>
        </p:blipFill>
        <p:spPr>
          <a:xfrm>
            <a:off x="959826" y="743796"/>
            <a:ext cx="4887030" cy="2455732"/>
          </a:xfrm>
          <a:prstGeom prst="rect">
            <a:avLst/>
          </a:prstGeom>
        </p:spPr>
      </p:pic>
      <p:sp>
        <p:nvSpPr>
          <p:cNvPr id="17" name="Rectangle 16">
            <a:extLst>
              <a:ext uri="{FF2B5EF4-FFF2-40B4-BE49-F238E27FC236}">
                <a16:creationId xmlns:a16="http://schemas.microsoft.com/office/drawing/2014/main" id="{53059C5A-91CB-4024-9B4E-20082E25C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643466"/>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E141F37-F37F-414B-8FB4-8C558AC7402B}"/>
              </a:ext>
            </a:extLst>
          </p:cNvPr>
          <p:cNvPicPr>
            <a:picLocks noChangeAspect="1"/>
          </p:cNvPicPr>
          <p:nvPr/>
        </p:nvPicPr>
        <p:blipFill>
          <a:blip r:embed="rId3"/>
          <a:stretch>
            <a:fillRect/>
          </a:stretch>
        </p:blipFill>
        <p:spPr>
          <a:xfrm>
            <a:off x="6489679" y="1071313"/>
            <a:ext cx="4733982" cy="1742225"/>
          </a:xfrm>
          <a:prstGeom prst="rect">
            <a:avLst/>
          </a:prstGeom>
        </p:spPr>
      </p:pic>
      <p:sp>
        <p:nvSpPr>
          <p:cNvPr id="19" name="Rectangle 18">
            <a:extLst>
              <a:ext uri="{FF2B5EF4-FFF2-40B4-BE49-F238E27FC236}">
                <a16:creationId xmlns:a16="http://schemas.microsoft.com/office/drawing/2014/main" id="{184884BF-A898-4EFF-9504-E13EBE3FF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3514513"/>
            <a:ext cx="5364255" cy="2703406"/>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B32D337-FDA6-4468-ADB1-7038E5FC0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589" y="3514513"/>
            <a:ext cx="5376806" cy="270679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09A0DEF-4A21-4DCC-B7A1-1745DC56FB94}"/>
              </a:ext>
            </a:extLst>
          </p:cNvPr>
          <p:cNvPicPr>
            <a:picLocks noChangeAspect="1"/>
          </p:cNvPicPr>
          <p:nvPr/>
        </p:nvPicPr>
        <p:blipFill>
          <a:blip r:embed="rId4"/>
          <a:stretch>
            <a:fillRect/>
          </a:stretch>
        </p:blipFill>
        <p:spPr>
          <a:xfrm>
            <a:off x="771625" y="3912140"/>
            <a:ext cx="5144621" cy="1689677"/>
          </a:xfrm>
          <a:prstGeom prst="rect">
            <a:avLst/>
          </a:prstGeom>
        </p:spPr>
      </p:pic>
      <p:pic>
        <p:nvPicPr>
          <p:cNvPr id="8" name="Picture 7">
            <a:extLst>
              <a:ext uri="{FF2B5EF4-FFF2-40B4-BE49-F238E27FC236}">
                <a16:creationId xmlns:a16="http://schemas.microsoft.com/office/drawing/2014/main" id="{22D01521-3D77-49CD-90E8-588D25AF7892}"/>
              </a:ext>
            </a:extLst>
          </p:cNvPr>
          <p:cNvPicPr>
            <a:picLocks noChangeAspect="1"/>
          </p:cNvPicPr>
          <p:nvPr/>
        </p:nvPicPr>
        <p:blipFill>
          <a:blip r:embed="rId5"/>
          <a:stretch>
            <a:fillRect/>
          </a:stretch>
        </p:blipFill>
        <p:spPr>
          <a:xfrm>
            <a:off x="6228748" y="3912141"/>
            <a:ext cx="5255845" cy="1689677"/>
          </a:xfrm>
          <a:prstGeom prst="rect">
            <a:avLst/>
          </a:prstGeom>
        </p:spPr>
      </p:pic>
    </p:spTree>
    <p:extLst>
      <p:ext uri="{BB962C8B-B14F-4D97-AF65-F5344CB8AC3E}">
        <p14:creationId xmlns:p14="http://schemas.microsoft.com/office/powerpoint/2010/main" val="159158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C44ED9-B039-462E-9E93-042FB98222B1}"/>
              </a:ext>
            </a:extLst>
          </p:cNvPr>
          <p:cNvPicPr>
            <a:picLocks noChangeAspect="1"/>
          </p:cNvPicPr>
          <p:nvPr/>
        </p:nvPicPr>
        <p:blipFill>
          <a:blip r:embed="rId2"/>
          <a:stretch>
            <a:fillRect/>
          </a:stretch>
        </p:blipFill>
        <p:spPr>
          <a:xfrm>
            <a:off x="107576" y="110928"/>
            <a:ext cx="7385647" cy="2171026"/>
          </a:xfrm>
          <a:prstGeom prst="rect">
            <a:avLst/>
          </a:prstGeom>
        </p:spPr>
      </p:pic>
      <p:pic>
        <p:nvPicPr>
          <p:cNvPr id="4" name="Picture 3">
            <a:extLst>
              <a:ext uri="{FF2B5EF4-FFF2-40B4-BE49-F238E27FC236}">
                <a16:creationId xmlns:a16="http://schemas.microsoft.com/office/drawing/2014/main" id="{168582F8-A434-40B6-AF9B-585E6CF6C4BC}"/>
              </a:ext>
            </a:extLst>
          </p:cNvPr>
          <p:cNvPicPr>
            <a:picLocks noChangeAspect="1"/>
          </p:cNvPicPr>
          <p:nvPr/>
        </p:nvPicPr>
        <p:blipFill>
          <a:blip r:embed="rId3"/>
          <a:stretch>
            <a:fillRect/>
          </a:stretch>
        </p:blipFill>
        <p:spPr>
          <a:xfrm>
            <a:off x="7622697" y="110928"/>
            <a:ext cx="4205780" cy="2171026"/>
          </a:xfrm>
          <a:prstGeom prst="rect">
            <a:avLst/>
          </a:prstGeom>
        </p:spPr>
      </p:pic>
      <p:pic>
        <p:nvPicPr>
          <p:cNvPr id="6" name="Picture 5">
            <a:extLst>
              <a:ext uri="{FF2B5EF4-FFF2-40B4-BE49-F238E27FC236}">
                <a16:creationId xmlns:a16="http://schemas.microsoft.com/office/drawing/2014/main" id="{9E1FBB91-EDD5-45DB-B9A9-A2377F7E0BA0}"/>
              </a:ext>
            </a:extLst>
          </p:cNvPr>
          <p:cNvPicPr>
            <a:picLocks noChangeAspect="1"/>
          </p:cNvPicPr>
          <p:nvPr/>
        </p:nvPicPr>
        <p:blipFill>
          <a:blip r:embed="rId4"/>
          <a:stretch>
            <a:fillRect/>
          </a:stretch>
        </p:blipFill>
        <p:spPr>
          <a:xfrm>
            <a:off x="107576" y="2343712"/>
            <a:ext cx="11720901" cy="2883744"/>
          </a:xfrm>
          <a:prstGeom prst="rect">
            <a:avLst/>
          </a:prstGeom>
        </p:spPr>
      </p:pic>
    </p:spTree>
    <p:extLst>
      <p:ext uri="{BB962C8B-B14F-4D97-AF65-F5344CB8AC3E}">
        <p14:creationId xmlns:p14="http://schemas.microsoft.com/office/powerpoint/2010/main" val="26110389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791</TotalTime>
  <Words>153</Words>
  <Application>Microsoft Office PowerPoint</Application>
  <PresentationFormat>Widescreen</PresentationFormat>
  <Paragraphs>18</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Prabhat Jha</dc:creator>
  <cp:lastModifiedBy>Prabhat Jha</cp:lastModifiedBy>
  <cp:revision>45</cp:revision>
  <dcterms:created xsi:type="dcterms:W3CDTF">2018-10-01T05:17:14Z</dcterms:created>
  <dcterms:modified xsi:type="dcterms:W3CDTF">2018-10-08T07:44:14Z</dcterms:modified>
</cp:coreProperties>
</file>